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60" r:id="rId4"/>
    <p:sldId id="267" r:id="rId5"/>
    <p:sldId id="268" r:id="rId6"/>
    <p:sldId id="263" r:id="rId7"/>
    <p:sldId id="269" r:id="rId8"/>
    <p:sldId id="270" r:id="rId9"/>
    <p:sldId id="276" r:id="rId10"/>
    <p:sldId id="272" r:id="rId11"/>
    <p:sldId id="273" r:id="rId12"/>
    <p:sldId id="274" r:id="rId13"/>
    <p:sldId id="277" r:id="rId14"/>
    <p:sldId id="275" r:id="rId15"/>
    <p:sldId id="278" r:id="rId16"/>
    <p:sldId id="279" r:id="rId17"/>
    <p:sldId id="281" r:id="rId18"/>
    <p:sldId id="280" r:id="rId19"/>
    <p:sldId id="282" r:id="rId20"/>
    <p:sldId id="283" r:id="rId21"/>
    <p:sldId id="284" r:id="rId22"/>
  </p:sldIdLst>
  <p:sldSz cx="9144000" cy="6858000" type="screen4x3"/>
  <p:notesSz cx="6858000" cy="9144000"/>
  <p:embeddedFontLst>
    <p:embeddedFont>
      <p:font typeface="나눔명조 ExtraBold" panose="020B0600000101010101" charset="-127"/>
      <p:bold r:id="rId24"/>
    </p:embeddedFont>
    <p:embeddedFont>
      <p:font typeface="나눔스퀘어라운드 Bold" panose="020B0600000101010101" charset="-127"/>
      <p:bold r:id="rId25"/>
    </p:embeddedFont>
    <p:embeddedFont>
      <p:font typeface="나눔스퀘어라운드 ExtraBold" panose="020B0600000101010101" charset="-127"/>
      <p:bold r:id="rId26"/>
    </p:embeddedFont>
    <p:embeddedFont>
      <p:font typeface="맑은 고딕" panose="020B0503020000020004" pitchFamily="50" charset="-127"/>
      <p:regular r:id="rId27"/>
      <p:bold r:id="rId2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737"/>
    <a:srgbClr val="89AD88"/>
    <a:srgbClr val="F2CA36"/>
    <a:srgbClr val="A2D46F"/>
    <a:srgbClr val="2BBD13"/>
    <a:srgbClr val="24B719"/>
    <a:srgbClr val="C3EBD4"/>
    <a:srgbClr val="147AD6"/>
    <a:srgbClr val="63A9FD"/>
    <a:srgbClr val="156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3634" autoAdjust="0"/>
  </p:normalViewPr>
  <p:slideViewPr>
    <p:cSldViewPr>
      <p:cViewPr varScale="1">
        <p:scale>
          <a:sx n="80" d="100"/>
          <a:sy n="80" d="100"/>
        </p:scale>
        <p:origin x="1550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4CEF95-C0D9-4E8A-B602-736980EF416C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</dgm:pt>
    <dgm:pt modelId="{AE4DF617-D8E9-42FC-A4C1-93C31918B8F6}">
      <dgm:prSet phldrT="[텍스트]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조원 소개</a:t>
          </a:r>
        </a:p>
      </dgm:t>
    </dgm:pt>
    <dgm:pt modelId="{77B6262C-32A5-4941-8CD8-29664311607D}" type="parTrans" cxnId="{41383007-D677-4177-9C03-1898C547ADDC}">
      <dgm:prSet/>
      <dgm:spPr/>
      <dgm:t>
        <a:bodyPr/>
        <a:lstStyle/>
        <a:p>
          <a:pPr latinLnBrk="1"/>
          <a:endParaRPr lang="ko-KR" altLang="en-US"/>
        </a:p>
      </dgm:t>
    </dgm:pt>
    <dgm:pt modelId="{24D10CA1-A3AD-4764-9314-CB6A8B6CDC62}" type="sibTrans" cxnId="{41383007-D677-4177-9C03-1898C547ADDC}">
      <dgm:prSet/>
      <dgm:spPr/>
      <dgm:t>
        <a:bodyPr/>
        <a:lstStyle/>
        <a:p>
          <a:pPr latinLnBrk="1"/>
          <a:endParaRPr lang="ko-KR" altLang="en-US"/>
        </a:p>
      </dgm:t>
    </dgm:pt>
    <dgm:pt modelId="{84ED0AC0-F8AD-4CB1-96BB-A4B34DCAEE06}">
      <dgm:prSet phldrT="[텍스트]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선정 광고</a:t>
          </a:r>
        </a:p>
      </dgm:t>
    </dgm:pt>
    <dgm:pt modelId="{B4F12F51-2B98-4B4C-9703-C060D59C9188}" type="parTrans" cxnId="{A5615DE2-4F1D-4050-B489-C61398760526}">
      <dgm:prSet/>
      <dgm:spPr/>
      <dgm:t>
        <a:bodyPr/>
        <a:lstStyle/>
        <a:p>
          <a:pPr latinLnBrk="1"/>
          <a:endParaRPr lang="ko-KR" altLang="en-US"/>
        </a:p>
      </dgm:t>
    </dgm:pt>
    <dgm:pt modelId="{605FCABA-D529-45E1-9967-7E860BABAA57}" type="sibTrans" cxnId="{A5615DE2-4F1D-4050-B489-C61398760526}">
      <dgm:prSet/>
      <dgm:spPr/>
      <dgm:t>
        <a:bodyPr/>
        <a:lstStyle/>
        <a:p>
          <a:pPr latinLnBrk="1"/>
          <a:endParaRPr lang="ko-KR" altLang="en-US"/>
        </a:p>
      </dgm:t>
    </dgm:pt>
    <dgm:pt modelId="{2FF1C7F2-CF47-474E-8CA3-D14C53EB7A6C}">
      <dgm:prSet phldrT="[텍스트]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광고 속 근로기준법 위반 내용</a:t>
          </a:r>
        </a:p>
      </dgm:t>
    </dgm:pt>
    <dgm:pt modelId="{3679D854-B2C8-4FAC-8B9F-9DA83807A2BE}" type="sibTrans" cxnId="{A8D7190A-EECE-41AA-90FF-8E01212F2CE5}">
      <dgm:prSet/>
      <dgm:spPr/>
      <dgm:t>
        <a:bodyPr/>
        <a:lstStyle/>
        <a:p>
          <a:pPr latinLnBrk="1"/>
          <a:endParaRPr lang="ko-KR" altLang="en-US"/>
        </a:p>
      </dgm:t>
    </dgm:pt>
    <dgm:pt modelId="{99204833-6DD9-4583-BC49-D05F1A0EED93}" type="parTrans" cxnId="{A8D7190A-EECE-41AA-90FF-8E01212F2CE5}">
      <dgm:prSet/>
      <dgm:spPr/>
      <dgm:t>
        <a:bodyPr/>
        <a:lstStyle/>
        <a:p>
          <a:pPr latinLnBrk="1"/>
          <a:endParaRPr lang="ko-KR" altLang="en-US"/>
        </a:p>
      </dgm:t>
    </dgm:pt>
    <dgm:pt modelId="{A3ECA2B5-8DAE-40E8-A33A-3AA5E124C8A8}">
      <dgm:prSet phldrT="[텍스트]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관련 법 조항</a:t>
          </a:r>
        </a:p>
      </dgm:t>
    </dgm:pt>
    <dgm:pt modelId="{948F4158-E595-4C28-B785-450B8771F043}" type="parTrans" cxnId="{B9B3851C-7DFE-4196-BD98-DEA440E2FE4F}">
      <dgm:prSet/>
      <dgm:spPr/>
      <dgm:t>
        <a:bodyPr/>
        <a:lstStyle/>
        <a:p>
          <a:pPr latinLnBrk="1"/>
          <a:endParaRPr lang="ko-KR" altLang="en-US"/>
        </a:p>
      </dgm:t>
    </dgm:pt>
    <dgm:pt modelId="{8DBFBA09-C98A-4D02-BA0D-FA5B6BD1B8E4}" type="sibTrans" cxnId="{B9B3851C-7DFE-4196-BD98-DEA440E2FE4F}">
      <dgm:prSet/>
      <dgm:spPr/>
      <dgm:t>
        <a:bodyPr/>
        <a:lstStyle/>
        <a:p>
          <a:pPr latinLnBrk="1"/>
          <a:endParaRPr lang="ko-KR" altLang="en-US"/>
        </a:p>
      </dgm:t>
    </dgm:pt>
    <dgm:pt modelId="{ED3A2CAB-8B91-44D4-97CB-469334A992B0}">
      <dgm:prSet phldrT="[텍스트]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사회 문제</a:t>
          </a:r>
        </a:p>
      </dgm:t>
    </dgm:pt>
    <dgm:pt modelId="{0CFC01BE-D910-45E6-984A-5B916007840D}" type="parTrans" cxnId="{937FA100-275D-4423-B263-C6513227B66C}">
      <dgm:prSet/>
      <dgm:spPr/>
      <dgm:t>
        <a:bodyPr/>
        <a:lstStyle/>
        <a:p>
          <a:pPr latinLnBrk="1"/>
          <a:endParaRPr lang="ko-KR" altLang="en-US"/>
        </a:p>
      </dgm:t>
    </dgm:pt>
    <dgm:pt modelId="{2F1F9560-FF87-4593-856B-DDE046D0FAD1}" type="sibTrans" cxnId="{937FA100-275D-4423-B263-C6513227B66C}">
      <dgm:prSet/>
      <dgm:spPr/>
      <dgm:t>
        <a:bodyPr/>
        <a:lstStyle/>
        <a:p>
          <a:pPr latinLnBrk="1"/>
          <a:endParaRPr lang="ko-KR" altLang="en-US"/>
        </a:p>
      </dgm:t>
    </dgm:pt>
    <dgm:pt modelId="{4417550C-6BA1-4DEF-8720-448E5D892D02}">
      <dgm:prSet phldrT="[텍스트]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항의 메일</a:t>
          </a:r>
        </a:p>
      </dgm:t>
    </dgm:pt>
    <dgm:pt modelId="{AE79B906-2BBB-4E0C-84D5-961DA8B9255E}" type="parTrans" cxnId="{D3FAA15B-9810-4A68-93F9-429E7558EF9C}">
      <dgm:prSet/>
      <dgm:spPr/>
      <dgm:t>
        <a:bodyPr/>
        <a:lstStyle/>
        <a:p>
          <a:pPr latinLnBrk="1"/>
          <a:endParaRPr lang="ko-KR" altLang="en-US"/>
        </a:p>
      </dgm:t>
    </dgm:pt>
    <dgm:pt modelId="{A4316918-C728-40BE-A7C6-A26D932D5E74}" type="sibTrans" cxnId="{D3FAA15B-9810-4A68-93F9-429E7558EF9C}">
      <dgm:prSet/>
      <dgm:spPr/>
      <dgm:t>
        <a:bodyPr/>
        <a:lstStyle/>
        <a:p>
          <a:pPr latinLnBrk="1"/>
          <a:endParaRPr lang="ko-KR" altLang="en-US"/>
        </a:p>
      </dgm:t>
    </dgm:pt>
    <dgm:pt modelId="{8C5CB6ED-F9B1-423D-AD85-C19222FB0B69}">
      <dgm:prSet phldrT="[텍스트]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피드백</a:t>
          </a:r>
        </a:p>
      </dgm:t>
    </dgm:pt>
    <dgm:pt modelId="{788ED0EC-513C-437D-869C-74435EB53B6F}" type="parTrans" cxnId="{1ABC3F18-9CFE-4E6A-AFB9-A478C0D8B7A3}">
      <dgm:prSet/>
      <dgm:spPr/>
      <dgm:t>
        <a:bodyPr/>
        <a:lstStyle/>
        <a:p>
          <a:pPr latinLnBrk="1"/>
          <a:endParaRPr lang="ko-KR" altLang="en-US"/>
        </a:p>
      </dgm:t>
    </dgm:pt>
    <dgm:pt modelId="{C834B2CF-5CF2-4F5F-B72E-0E5E79EC1F47}" type="sibTrans" cxnId="{1ABC3F18-9CFE-4E6A-AFB9-A478C0D8B7A3}">
      <dgm:prSet/>
      <dgm:spPr/>
      <dgm:t>
        <a:bodyPr/>
        <a:lstStyle/>
        <a:p>
          <a:pPr latinLnBrk="1"/>
          <a:endParaRPr lang="ko-KR" altLang="en-US"/>
        </a:p>
      </dgm:t>
    </dgm:pt>
    <dgm:pt modelId="{7CDA81AA-683F-45DC-B5F0-C0A0B4D717FB}" type="pres">
      <dgm:prSet presAssocID="{D34CEF95-C0D9-4E8A-B602-736980EF416C}" presName="Name0" presStyleCnt="0">
        <dgm:presLayoutVars>
          <dgm:dir/>
          <dgm:animLvl val="lvl"/>
          <dgm:resizeHandles val="exact"/>
        </dgm:presLayoutVars>
      </dgm:prSet>
      <dgm:spPr/>
    </dgm:pt>
    <dgm:pt modelId="{CCBBD1F1-E347-4523-81B0-9B19722445DE}" type="pres">
      <dgm:prSet presAssocID="{8C5CB6ED-F9B1-423D-AD85-C19222FB0B69}" presName="boxAndChildren" presStyleCnt="0"/>
      <dgm:spPr/>
    </dgm:pt>
    <dgm:pt modelId="{F4B0F148-54F5-4516-A4EA-DA5D272B9E59}" type="pres">
      <dgm:prSet presAssocID="{8C5CB6ED-F9B1-423D-AD85-C19222FB0B69}" presName="parentTextBox" presStyleLbl="node1" presStyleIdx="0" presStyleCnt="7" custScaleX="72500"/>
      <dgm:spPr/>
    </dgm:pt>
    <dgm:pt modelId="{3FB7A18F-89D5-4624-BA35-1EAE22DFCDA1}" type="pres">
      <dgm:prSet presAssocID="{A4316918-C728-40BE-A7C6-A26D932D5E74}" presName="sp" presStyleCnt="0"/>
      <dgm:spPr/>
    </dgm:pt>
    <dgm:pt modelId="{36F92549-266F-4233-932B-21A2497799A8}" type="pres">
      <dgm:prSet presAssocID="{4417550C-6BA1-4DEF-8720-448E5D892D02}" presName="arrowAndChildren" presStyleCnt="0"/>
      <dgm:spPr/>
    </dgm:pt>
    <dgm:pt modelId="{289E91F6-C40E-4ED3-B74A-F12F5105CAE2}" type="pres">
      <dgm:prSet presAssocID="{4417550C-6BA1-4DEF-8720-448E5D892D02}" presName="parentTextArrow" presStyleLbl="node1" presStyleIdx="1" presStyleCnt="7" custScaleX="72500"/>
      <dgm:spPr/>
    </dgm:pt>
    <dgm:pt modelId="{29EE0C4E-0C28-496A-AEE7-C43240309E98}" type="pres">
      <dgm:prSet presAssocID="{2F1F9560-FF87-4593-856B-DDE046D0FAD1}" presName="sp" presStyleCnt="0"/>
      <dgm:spPr/>
    </dgm:pt>
    <dgm:pt modelId="{C21B442F-678C-4EE5-9038-1B57D103B8E3}" type="pres">
      <dgm:prSet presAssocID="{ED3A2CAB-8B91-44D4-97CB-469334A992B0}" presName="arrowAndChildren" presStyleCnt="0"/>
      <dgm:spPr/>
    </dgm:pt>
    <dgm:pt modelId="{1262C359-3DE0-4EDD-AAAC-2E3C40CD0ACD}" type="pres">
      <dgm:prSet presAssocID="{ED3A2CAB-8B91-44D4-97CB-469334A992B0}" presName="parentTextArrow" presStyleLbl="node1" presStyleIdx="2" presStyleCnt="7" custScaleX="72500"/>
      <dgm:spPr/>
    </dgm:pt>
    <dgm:pt modelId="{E604E46E-ECB1-48C2-B401-6D88DC43D4D4}" type="pres">
      <dgm:prSet presAssocID="{8DBFBA09-C98A-4D02-BA0D-FA5B6BD1B8E4}" presName="sp" presStyleCnt="0"/>
      <dgm:spPr/>
    </dgm:pt>
    <dgm:pt modelId="{507067F1-90CC-40D2-8B8C-56034CA825AD}" type="pres">
      <dgm:prSet presAssocID="{A3ECA2B5-8DAE-40E8-A33A-3AA5E124C8A8}" presName="arrowAndChildren" presStyleCnt="0"/>
      <dgm:spPr/>
    </dgm:pt>
    <dgm:pt modelId="{9E1F6668-2324-4FA7-963E-24BAE7A62DC8}" type="pres">
      <dgm:prSet presAssocID="{A3ECA2B5-8DAE-40E8-A33A-3AA5E124C8A8}" presName="parentTextArrow" presStyleLbl="node1" presStyleIdx="3" presStyleCnt="7" custScaleX="72500"/>
      <dgm:spPr/>
    </dgm:pt>
    <dgm:pt modelId="{5B0F60E3-9AF5-4AFF-B6E6-3192C6D35FED}" type="pres">
      <dgm:prSet presAssocID="{3679D854-B2C8-4FAC-8B9F-9DA83807A2BE}" presName="sp" presStyleCnt="0"/>
      <dgm:spPr/>
    </dgm:pt>
    <dgm:pt modelId="{9DE59C85-7E02-4F1F-B256-4DEFB266BF3E}" type="pres">
      <dgm:prSet presAssocID="{2FF1C7F2-CF47-474E-8CA3-D14C53EB7A6C}" presName="arrowAndChildren" presStyleCnt="0"/>
      <dgm:spPr/>
    </dgm:pt>
    <dgm:pt modelId="{050B24F8-FDF4-403D-94F6-194A0157A0A7}" type="pres">
      <dgm:prSet presAssocID="{2FF1C7F2-CF47-474E-8CA3-D14C53EB7A6C}" presName="parentTextArrow" presStyleLbl="node1" presStyleIdx="4" presStyleCnt="7" custScaleX="72500"/>
      <dgm:spPr/>
    </dgm:pt>
    <dgm:pt modelId="{D6C47EC4-45BB-449A-B92D-1B974A860863}" type="pres">
      <dgm:prSet presAssocID="{605FCABA-D529-45E1-9967-7E860BABAA57}" presName="sp" presStyleCnt="0"/>
      <dgm:spPr/>
    </dgm:pt>
    <dgm:pt modelId="{AAD257A6-5E33-4DAB-A89A-8780D6DBEBA9}" type="pres">
      <dgm:prSet presAssocID="{84ED0AC0-F8AD-4CB1-96BB-A4B34DCAEE06}" presName="arrowAndChildren" presStyleCnt="0"/>
      <dgm:spPr/>
    </dgm:pt>
    <dgm:pt modelId="{358A6514-B14F-4BCF-A5C5-6CCC65D83841}" type="pres">
      <dgm:prSet presAssocID="{84ED0AC0-F8AD-4CB1-96BB-A4B34DCAEE06}" presName="parentTextArrow" presStyleLbl="node1" presStyleIdx="5" presStyleCnt="7" custScaleX="72500"/>
      <dgm:spPr/>
    </dgm:pt>
    <dgm:pt modelId="{63D39E45-0A6A-4641-99BB-F8C2129A025C}" type="pres">
      <dgm:prSet presAssocID="{24D10CA1-A3AD-4764-9314-CB6A8B6CDC62}" presName="sp" presStyleCnt="0"/>
      <dgm:spPr/>
    </dgm:pt>
    <dgm:pt modelId="{3DFF0744-200F-4BFF-A357-FCDECA083CEC}" type="pres">
      <dgm:prSet presAssocID="{AE4DF617-D8E9-42FC-A4C1-93C31918B8F6}" presName="arrowAndChildren" presStyleCnt="0"/>
      <dgm:spPr/>
    </dgm:pt>
    <dgm:pt modelId="{D8D0A4A0-DAC2-4EA7-B29D-A32863136651}" type="pres">
      <dgm:prSet presAssocID="{AE4DF617-D8E9-42FC-A4C1-93C31918B8F6}" presName="parentTextArrow" presStyleLbl="node1" presStyleIdx="6" presStyleCnt="7" custScaleX="72500" custLinFactNeighborY="-4815"/>
      <dgm:spPr/>
    </dgm:pt>
  </dgm:ptLst>
  <dgm:cxnLst>
    <dgm:cxn modelId="{937FA100-275D-4423-B263-C6513227B66C}" srcId="{D34CEF95-C0D9-4E8A-B602-736980EF416C}" destId="{ED3A2CAB-8B91-44D4-97CB-469334A992B0}" srcOrd="4" destOrd="0" parTransId="{0CFC01BE-D910-45E6-984A-5B916007840D}" sibTransId="{2F1F9560-FF87-4593-856B-DDE046D0FAD1}"/>
    <dgm:cxn modelId="{41383007-D677-4177-9C03-1898C547ADDC}" srcId="{D34CEF95-C0D9-4E8A-B602-736980EF416C}" destId="{AE4DF617-D8E9-42FC-A4C1-93C31918B8F6}" srcOrd="0" destOrd="0" parTransId="{77B6262C-32A5-4941-8CD8-29664311607D}" sibTransId="{24D10CA1-A3AD-4764-9314-CB6A8B6CDC62}"/>
    <dgm:cxn modelId="{A8D7190A-EECE-41AA-90FF-8E01212F2CE5}" srcId="{D34CEF95-C0D9-4E8A-B602-736980EF416C}" destId="{2FF1C7F2-CF47-474E-8CA3-D14C53EB7A6C}" srcOrd="2" destOrd="0" parTransId="{99204833-6DD9-4583-BC49-D05F1A0EED93}" sibTransId="{3679D854-B2C8-4FAC-8B9F-9DA83807A2BE}"/>
    <dgm:cxn modelId="{1ABC3F18-9CFE-4E6A-AFB9-A478C0D8B7A3}" srcId="{D34CEF95-C0D9-4E8A-B602-736980EF416C}" destId="{8C5CB6ED-F9B1-423D-AD85-C19222FB0B69}" srcOrd="6" destOrd="0" parTransId="{788ED0EC-513C-437D-869C-74435EB53B6F}" sibTransId="{C834B2CF-5CF2-4F5F-B72E-0E5E79EC1F47}"/>
    <dgm:cxn modelId="{B9B3851C-7DFE-4196-BD98-DEA440E2FE4F}" srcId="{D34CEF95-C0D9-4E8A-B602-736980EF416C}" destId="{A3ECA2B5-8DAE-40E8-A33A-3AA5E124C8A8}" srcOrd="3" destOrd="0" parTransId="{948F4158-E595-4C28-B785-450B8771F043}" sibTransId="{8DBFBA09-C98A-4D02-BA0D-FA5B6BD1B8E4}"/>
    <dgm:cxn modelId="{496BD824-137C-4FAC-97FF-924D6AA857D5}" type="presOf" srcId="{2FF1C7F2-CF47-474E-8CA3-D14C53EB7A6C}" destId="{050B24F8-FDF4-403D-94F6-194A0157A0A7}" srcOrd="0" destOrd="0" presId="urn:microsoft.com/office/officeart/2005/8/layout/process4"/>
    <dgm:cxn modelId="{D3FAA15B-9810-4A68-93F9-429E7558EF9C}" srcId="{D34CEF95-C0D9-4E8A-B602-736980EF416C}" destId="{4417550C-6BA1-4DEF-8720-448E5D892D02}" srcOrd="5" destOrd="0" parTransId="{AE79B906-2BBB-4E0C-84D5-961DA8B9255E}" sibTransId="{A4316918-C728-40BE-A7C6-A26D932D5E74}"/>
    <dgm:cxn modelId="{FEEA2766-2700-4EE8-B269-54F703C1CFF5}" type="presOf" srcId="{A3ECA2B5-8DAE-40E8-A33A-3AA5E124C8A8}" destId="{9E1F6668-2324-4FA7-963E-24BAE7A62DC8}" srcOrd="0" destOrd="0" presId="urn:microsoft.com/office/officeart/2005/8/layout/process4"/>
    <dgm:cxn modelId="{B70D3A6E-2B72-4AE1-BFC1-66653BB94AA6}" type="presOf" srcId="{84ED0AC0-F8AD-4CB1-96BB-A4B34DCAEE06}" destId="{358A6514-B14F-4BCF-A5C5-6CCC65D83841}" srcOrd="0" destOrd="0" presId="urn:microsoft.com/office/officeart/2005/8/layout/process4"/>
    <dgm:cxn modelId="{296CFC84-D035-4F7B-B9FA-7D2649AE29A5}" type="presOf" srcId="{AE4DF617-D8E9-42FC-A4C1-93C31918B8F6}" destId="{D8D0A4A0-DAC2-4EA7-B29D-A32863136651}" srcOrd="0" destOrd="0" presId="urn:microsoft.com/office/officeart/2005/8/layout/process4"/>
    <dgm:cxn modelId="{8F1D1889-3157-4E33-96BA-BA98119CDD0F}" type="presOf" srcId="{D34CEF95-C0D9-4E8A-B602-736980EF416C}" destId="{7CDA81AA-683F-45DC-B5F0-C0A0B4D717FB}" srcOrd="0" destOrd="0" presId="urn:microsoft.com/office/officeart/2005/8/layout/process4"/>
    <dgm:cxn modelId="{B98816A9-37F1-4EA3-8200-0A385E8C50E3}" type="presOf" srcId="{4417550C-6BA1-4DEF-8720-448E5D892D02}" destId="{289E91F6-C40E-4ED3-B74A-F12F5105CAE2}" srcOrd="0" destOrd="0" presId="urn:microsoft.com/office/officeart/2005/8/layout/process4"/>
    <dgm:cxn modelId="{6349FBAB-70F9-4FDE-9B6F-C3997C747692}" type="presOf" srcId="{ED3A2CAB-8B91-44D4-97CB-469334A992B0}" destId="{1262C359-3DE0-4EDD-AAAC-2E3C40CD0ACD}" srcOrd="0" destOrd="0" presId="urn:microsoft.com/office/officeart/2005/8/layout/process4"/>
    <dgm:cxn modelId="{67779EE0-C92E-48B3-9DF7-084BA4F9F597}" type="presOf" srcId="{8C5CB6ED-F9B1-423D-AD85-C19222FB0B69}" destId="{F4B0F148-54F5-4516-A4EA-DA5D272B9E59}" srcOrd="0" destOrd="0" presId="urn:microsoft.com/office/officeart/2005/8/layout/process4"/>
    <dgm:cxn modelId="{A5615DE2-4F1D-4050-B489-C61398760526}" srcId="{D34CEF95-C0D9-4E8A-B602-736980EF416C}" destId="{84ED0AC0-F8AD-4CB1-96BB-A4B34DCAEE06}" srcOrd="1" destOrd="0" parTransId="{B4F12F51-2B98-4B4C-9703-C060D59C9188}" sibTransId="{605FCABA-D529-45E1-9967-7E860BABAA57}"/>
    <dgm:cxn modelId="{DE487497-5A14-4FC3-A90C-554AB6EA0034}" type="presParOf" srcId="{7CDA81AA-683F-45DC-B5F0-C0A0B4D717FB}" destId="{CCBBD1F1-E347-4523-81B0-9B19722445DE}" srcOrd="0" destOrd="0" presId="urn:microsoft.com/office/officeart/2005/8/layout/process4"/>
    <dgm:cxn modelId="{67043A45-02D0-4F16-B0F6-0CEBFE124DC9}" type="presParOf" srcId="{CCBBD1F1-E347-4523-81B0-9B19722445DE}" destId="{F4B0F148-54F5-4516-A4EA-DA5D272B9E59}" srcOrd="0" destOrd="0" presId="urn:microsoft.com/office/officeart/2005/8/layout/process4"/>
    <dgm:cxn modelId="{4C1A22EB-1B92-4DB6-BC54-76B200AA5ABD}" type="presParOf" srcId="{7CDA81AA-683F-45DC-B5F0-C0A0B4D717FB}" destId="{3FB7A18F-89D5-4624-BA35-1EAE22DFCDA1}" srcOrd="1" destOrd="0" presId="urn:microsoft.com/office/officeart/2005/8/layout/process4"/>
    <dgm:cxn modelId="{787276F7-23CA-421D-926C-DEFCEA01B27D}" type="presParOf" srcId="{7CDA81AA-683F-45DC-B5F0-C0A0B4D717FB}" destId="{36F92549-266F-4233-932B-21A2497799A8}" srcOrd="2" destOrd="0" presId="urn:microsoft.com/office/officeart/2005/8/layout/process4"/>
    <dgm:cxn modelId="{1ABADA25-0BC2-4ACC-A17A-C3B90220737B}" type="presParOf" srcId="{36F92549-266F-4233-932B-21A2497799A8}" destId="{289E91F6-C40E-4ED3-B74A-F12F5105CAE2}" srcOrd="0" destOrd="0" presId="urn:microsoft.com/office/officeart/2005/8/layout/process4"/>
    <dgm:cxn modelId="{5B4EA46F-032C-430C-8CDF-90A073A2442C}" type="presParOf" srcId="{7CDA81AA-683F-45DC-B5F0-C0A0B4D717FB}" destId="{29EE0C4E-0C28-496A-AEE7-C43240309E98}" srcOrd="3" destOrd="0" presId="urn:microsoft.com/office/officeart/2005/8/layout/process4"/>
    <dgm:cxn modelId="{A6FF28AB-EF05-4A8A-AF77-1F08EB6DCC71}" type="presParOf" srcId="{7CDA81AA-683F-45DC-B5F0-C0A0B4D717FB}" destId="{C21B442F-678C-4EE5-9038-1B57D103B8E3}" srcOrd="4" destOrd="0" presId="urn:microsoft.com/office/officeart/2005/8/layout/process4"/>
    <dgm:cxn modelId="{1D89195D-4734-4CD6-B367-92F0E87CCFE8}" type="presParOf" srcId="{C21B442F-678C-4EE5-9038-1B57D103B8E3}" destId="{1262C359-3DE0-4EDD-AAAC-2E3C40CD0ACD}" srcOrd="0" destOrd="0" presId="urn:microsoft.com/office/officeart/2005/8/layout/process4"/>
    <dgm:cxn modelId="{1FF0607F-0B4F-441A-8BD8-EEAB1B6D0C05}" type="presParOf" srcId="{7CDA81AA-683F-45DC-B5F0-C0A0B4D717FB}" destId="{E604E46E-ECB1-48C2-B401-6D88DC43D4D4}" srcOrd="5" destOrd="0" presId="urn:microsoft.com/office/officeart/2005/8/layout/process4"/>
    <dgm:cxn modelId="{5AC65A86-92F3-43C7-8302-2859681401C8}" type="presParOf" srcId="{7CDA81AA-683F-45DC-B5F0-C0A0B4D717FB}" destId="{507067F1-90CC-40D2-8B8C-56034CA825AD}" srcOrd="6" destOrd="0" presId="urn:microsoft.com/office/officeart/2005/8/layout/process4"/>
    <dgm:cxn modelId="{283B9F8B-A3F8-483B-A1FD-C71D0987100A}" type="presParOf" srcId="{507067F1-90CC-40D2-8B8C-56034CA825AD}" destId="{9E1F6668-2324-4FA7-963E-24BAE7A62DC8}" srcOrd="0" destOrd="0" presId="urn:microsoft.com/office/officeart/2005/8/layout/process4"/>
    <dgm:cxn modelId="{8E787115-915E-4A7D-B90B-4804BCC7754D}" type="presParOf" srcId="{7CDA81AA-683F-45DC-B5F0-C0A0B4D717FB}" destId="{5B0F60E3-9AF5-4AFF-B6E6-3192C6D35FED}" srcOrd="7" destOrd="0" presId="urn:microsoft.com/office/officeart/2005/8/layout/process4"/>
    <dgm:cxn modelId="{0F705B3B-25F2-44F4-AA33-5BEF8AE53923}" type="presParOf" srcId="{7CDA81AA-683F-45DC-B5F0-C0A0B4D717FB}" destId="{9DE59C85-7E02-4F1F-B256-4DEFB266BF3E}" srcOrd="8" destOrd="0" presId="urn:microsoft.com/office/officeart/2005/8/layout/process4"/>
    <dgm:cxn modelId="{4D93B1E4-9E4E-42BF-94F9-AB880DFC7AC7}" type="presParOf" srcId="{9DE59C85-7E02-4F1F-B256-4DEFB266BF3E}" destId="{050B24F8-FDF4-403D-94F6-194A0157A0A7}" srcOrd="0" destOrd="0" presId="urn:microsoft.com/office/officeart/2005/8/layout/process4"/>
    <dgm:cxn modelId="{7F2A229E-523B-4C65-BA5C-C4B397697BDE}" type="presParOf" srcId="{7CDA81AA-683F-45DC-B5F0-C0A0B4D717FB}" destId="{D6C47EC4-45BB-449A-B92D-1B974A860863}" srcOrd="9" destOrd="0" presId="urn:microsoft.com/office/officeart/2005/8/layout/process4"/>
    <dgm:cxn modelId="{C9829AB2-9511-4A5A-AF20-9921E22643B1}" type="presParOf" srcId="{7CDA81AA-683F-45DC-B5F0-C0A0B4D717FB}" destId="{AAD257A6-5E33-4DAB-A89A-8780D6DBEBA9}" srcOrd="10" destOrd="0" presId="urn:microsoft.com/office/officeart/2005/8/layout/process4"/>
    <dgm:cxn modelId="{D460B2E9-4083-46FA-995F-D21729396FB0}" type="presParOf" srcId="{AAD257A6-5E33-4DAB-A89A-8780D6DBEBA9}" destId="{358A6514-B14F-4BCF-A5C5-6CCC65D83841}" srcOrd="0" destOrd="0" presId="urn:microsoft.com/office/officeart/2005/8/layout/process4"/>
    <dgm:cxn modelId="{7BBF0B42-C649-4987-82E5-7F3A4DD03229}" type="presParOf" srcId="{7CDA81AA-683F-45DC-B5F0-C0A0B4D717FB}" destId="{63D39E45-0A6A-4641-99BB-F8C2129A025C}" srcOrd="11" destOrd="0" presId="urn:microsoft.com/office/officeart/2005/8/layout/process4"/>
    <dgm:cxn modelId="{A7EB932D-6F1E-45F5-A8BA-48E3D6B7CBF7}" type="presParOf" srcId="{7CDA81AA-683F-45DC-B5F0-C0A0B4D717FB}" destId="{3DFF0744-200F-4BFF-A357-FCDECA083CEC}" srcOrd="12" destOrd="0" presId="urn:microsoft.com/office/officeart/2005/8/layout/process4"/>
    <dgm:cxn modelId="{536B2EF3-C010-4B50-AB92-00C6A1FA553D}" type="presParOf" srcId="{3DFF0744-200F-4BFF-A357-FCDECA083CEC}" destId="{D8D0A4A0-DAC2-4EA7-B29D-A3286313665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80D4A6-E1A8-499F-8A08-F6FF8B8E019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71832A3-FC3E-4778-8FD9-AC76D60FE1D3}">
      <dgm:prSet phldrT="[텍스트]" custT="1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   제</a:t>
          </a:r>
          <a:r>
            <a:rPr lang="en-US" altLang="ko-KR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76</a:t>
          </a:r>
          <a:r>
            <a:rPr lang="ko-KR" altLang="en-US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조의</a:t>
          </a:r>
          <a:r>
            <a:rPr lang="en-US" altLang="ko-KR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2(</a:t>
          </a:r>
          <a:r>
            <a:rPr lang="ko-KR" altLang="en-US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직장 내 괴롭힘의 금지</a:t>
          </a:r>
          <a:r>
            <a:rPr lang="en-US" altLang="ko-KR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)</a:t>
          </a:r>
          <a:endParaRPr lang="ko-KR" altLang="en-US" sz="2000" dirty="0">
            <a:solidFill>
              <a:schemeClr val="tx1"/>
            </a:solidFill>
            <a:latin typeface="나눔스퀘어라운드 Bold" pitchFamily="50" charset="-127"/>
            <a:ea typeface="나눔스퀘어라운드 Bold" pitchFamily="50" charset="-127"/>
          </a:endParaRPr>
        </a:p>
      </dgm:t>
    </dgm:pt>
    <dgm:pt modelId="{E2202E5B-5C47-41FA-AEE3-8D9E24C91B7C}" type="parTrans" cxnId="{CC0FCFB9-E37E-4D32-8BDC-F5592049CF02}">
      <dgm:prSet/>
      <dgm:spPr/>
      <dgm:t>
        <a:bodyPr/>
        <a:lstStyle/>
        <a:p>
          <a:pPr latinLnBrk="1"/>
          <a:endParaRPr lang="ko-KR" altLang="en-US"/>
        </a:p>
      </dgm:t>
    </dgm:pt>
    <dgm:pt modelId="{247B162F-8A3A-4C62-BC07-FF7AF0111C81}" type="sibTrans" cxnId="{CC0FCFB9-E37E-4D32-8BDC-F5592049CF02}">
      <dgm:prSet/>
      <dgm:spPr/>
      <dgm:t>
        <a:bodyPr/>
        <a:lstStyle/>
        <a:p>
          <a:pPr latinLnBrk="1"/>
          <a:endParaRPr lang="ko-KR" altLang="en-US"/>
        </a:p>
      </dgm:t>
    </dgm:pt>
    <dgm:pt modelId="{A78CFE84-144E-403A-8612-4C3FDBF82CEC}">
      <dgm:prSet phldrT="[텍스트]" custT="1"/>
      <dgm:spPr/>
      <dgm:t>
        <a:bodyPr/>
        <a:lstStyle/>
        <a:p>
          <a:pPr latinLnBrk="1"/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사용자 또는 근로자는 직장에서의 지위 또는 관계 등의 우위를 이용하여 업무상 적정범위를 넘어 다른 근로자에게 신체적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·</a:t>
          </a:r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정신적 고통을 주거나 근무환경을 악화시키는 행위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(</a:t>
          </a:r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이하 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"</a:t>
          </a:r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직장 내 </a:t>
          </a:r>
          <a:r>
            <a:rPr lang="ko-KR" altLang="en-US" sz="3200" b="1" i="0" dirty="0">
              <a:solidFill>
                <a:srgbClr val="FF0000"/>
              </a:solidFill>
              <a:latin typeface="나눔스퀘어라운드 Bold" pitchFamily="50" charset="-127"/>
              <a:ea typeface="나눔스퀘어라운드 Bold" pitchFamily="50" charset="-127"/>
            </a:rPr>
            <a:t>괴롭힘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"</a:t>
          </a:r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이라 한다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)</a:t>
          </a:r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를 하여서는 아니 된다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.</a:t>
          </a:r>
          <a:endParaRPr lang="ko-KR" altLang="en-US" sz="1800" dirty="0">
            <a:latin typeface="나눔스퀘어라운드 Bold" pitchFamily="50" charset="-127"/>
            <a:ea typeface="나눔스퀘어라운드 Bold" pitchFamily="50" charset="-127"/>
          </a:endParaRPr>
        </a:p>
      </dgm:t>
    </dgm:pt>
    <dgm:pt modelId="{4921D548-8C8C-4928-B7CC-B834A9ADDDB9}" type="parTrans" cxnId="{DF849D64-D991-4B14-9FBC-999E00A1336F}">
      <dgm:prSet/>
      <dgm:spPr/>
      <dgm:t>
        <a:bodyPr/>
        <a:lstStyle/>
        <a:p>
          <a:pPr latinLnBrk="1"/>
          <a:endParaRPr lang="ko-KR" altLang="en-US"/>
        </a:p>
      </dgm:t>
    </dgm:pt>
    <dgm:pt modelId="{3F21D116-24A5-42EB-B3BD-5E85F0192254}" type="sibTrans" cxnId="{DF849D64-D991-4B14-9FBC-999E00A1336F}">
      <dgm:prSet/>
      <dgm:spPr/>
      <dgm:t>
        <a:bodyPr/>
        <a:lstStyle/>
        <a:p>
          <a:pPr latinLnBrk="1"/>
          <a:endParaRPr lang="ko-KR" altLang="en-US"/>
        </a:p>
      </dgm:t>
    </dgm:pt>
    <dgm:pt modelId="{37E17E65-1357-4455-A6CA-41E65143DC65}" type="pres">
      <dgm:prSet presAssocID="{F380D4A6-E1A8-499F-8A08-F6FF8B8E0191}" presName="linear" presStyleCnt="0">
        <dgm:presLayoutVars>
          <dgm:animLvl val="lvl"/>
          <dgm:resizeHandles val="exact"/>
        </dgm:presLayoutVars>
      </dgm:prSet>
      <dgm:spPr/>
    </dgm:pt>
    <dgm:pt modelId="{757780A2-7E49-4001-905B-1DC34F4D62FD}" type="pres">
      <dgm:prSet presAssocID="{B71832A3-FC3E-4778-8FD9-AC76D60FE1D3}" presName="parentText" presStyleLbl="node1" presStyleIdx="0" presStyleCnt="1" custScaleY="75123" custLinFactNeighborY="4453">
        <dgm:presLayoutVars>
          <dgm:chMax val="0"/>
          <dgm:bulletEnabled val="1"/>
        </dgm:presLayoutVars>
      </dgm:prSet>
      <dgm:spPr/>
    </dgm:pt>
    <dgm:pt modelId="{6828CA34-350E-4C31-A742-583A01365912}" type="pres">
      <dgm:prSet presAssocID="{B71832A3-FC3E-4778-8FD9-AC76D60FE1D3}" presName="childText" presStyleLbl="revTx" presStyleIdx="0" presStyleCnt="1" custLinFactNeighborY="14710">
        <dgm:presLayoutVars>
          <dgm:bulletEnabled val="1"/>
        </dgm:presLayoutVars>
      </dgm:prSet>
      <dgm:spPr/>
    </dgm:pt>
  </dgm:ptLst>
  <dgm:cxnLst>
    <dgm:cxn modelId="{DF849D64-D991-4B14-9FBC-999E00A1336F}" srcId="{B71832A3-FC3E-4778-8FD9-AC76D60FE1D3}" destId="{A78CFE84-144E-403A-8612-4C3FDBF82CEC}" srcOrd="0" destOrd="0" parTransId="{4921D548-8C8C-4928-B7CC-B834A9ADDDB9}" sibTransId="{3F21D116-24A5-42EB-B3BD-5E85F0192254}"/>
    <dgm:cxn modelId="{E0BDF2B3-4FC3-4857-99D3-D9AB7B031932}" type="presOf" srcId="{A78CFE84-144E-403A-8612-4C3FDBF82CEC}" destId="{6828CA34-350E-4C31-A742-583A01365912}" srcOrd="0" destOrd="0" presId="urn:microsoft.com/office/officeart/2005/8/layout/vList2"/>
    <dgm:cxn modelId="{CC0FCFB9-E37E-4D32-8BDC-F5592049CF02}" srcId="{F380D4A6-E1A8-499F-8A08-F6FF8B8E0191}" destId="{B71832A3-FC3E-4778-8FD9-AC76D60FE1D3}" srcOrd="0" destOrd="0" parTransId="{E2202E5B-5C47-41FA-AEE3-8D9E24C91B7C}" sibTransId="{247B162F-8A3A-4C62-BC07-FF7AF0111C81}"/>
    <dgm:cxn modelId="{831526DC-F8E8-47E4-AE5F-AE3990DB26B7}" type="presOf" srcId="{B71832A3-FC3E-4778-8FD9-AC76D60FE1D3}" destId="{757780A2-7E49-4001-905B-1DC34F4D62FD}" srcOrd="0" destOrd="0" presId="urn:microsoft.com/office/officeart/2005/8/layout/vList2"/>
    <dgm:cxn modelId="{C1789CDE-C856-4FA8-A220-B875A4B6CDD4}" type="presOf" srcId="{F380D4A6-E1A8-499F-8A08-F6FF8B8E0191}" destId="{37E17E65-1357-4455-A6CA-41E65143DC65}" srcOrd="0" destOrd="0" presId="urn:microsoft.com/office/officeart/2005/8/layout/vList2"/>
    <dgm:cxn modelId="{2168722A-0439-45F2-87FC-B72067F12C9C}" type="presParOf" srcId="{37E17E65-1357-4455-A6CA-41E65143DC65}" destId="{757780A2-7E49-4001-905B-1DC34F4D62FD}" srcOrd="0" destOrd="0" presId="urn:microsoft.com/office/officeart/2005/8/layout/vList2"/>
    <dgm:cxn modelId="{C2FA5AC8-583F-49C0-91FF-B08117DDB36C}" type="presParOf" srcId="{37E17E65-1357-4455-A6CA-41E65143DC65}" destId="{6828CA34-350E-4C31-A742-583A01365912}" srcOrd="1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A93E1A9-4509-40B6-B12A-D8BB0ADADDD4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E01D5C56-FE9E-41A7-9117-95D45F74127B}">
      <dgm:prSet phldrT="[텍스트]" custT="1"/>
      <dgm:spPr>
        <a:ln w="34925">
          <a:solidFill>
            <a:srgbClr val="89AD88"/>
          </a:solidFill>
        </a:ln>
      </dgm:spPr>
      <dgm:t>
        <a:bodyPr/>
        <a:lstStyle/>
        <a:p>
          <a:pPr latinLnBrk="1"/>
          <a:r>
            <a:rPr lang="ko-KR" altLang="en-US" sz="1800" dirty="0">
              <a:latin typeface="나눔스퀘어라운드 Bold" pitchFamily="50" charset="-127"/>
              <a:ea typeface="나눔스퀘어라운드 Bold" pitchFamily="50" charset="-127"/>
            </a:rPr>
            <a:t>물 가져오게 하기</a:t>
          </a:r>
        </a:p>
      </dgm:t>
    </dgm:pt>
    <dgm:pt modelId="{24BDCAFC-A3EC-4235-AF07-B2823E7485DD}" type="parTrans" cxnId="{64DAB46D-88B2-4E20-8371-CBEDFC9B97B8}">
      <dgm:prSet/>
      <dgm:spPr/>
      <dgm:t>
        <a:bodyPr/>
        <a:lstStyle/>
        <a:p>
          <a:pPr latinLnBrk="1"/>
          <a:endParaRPr lang="ko-KR" altLang="en-US"/>
        </a:p>
      </dgm:t>
    </dgm:pt>
    <dgm:pt modelId="{2E91C619-DCB8-4A17-81E3-F56A6047643E}" type="sibTrans" cxnId="{64DAB46D-88B2-4E20-8371-CBEDFC9B97B8}">
      <dgm:prSet/>
      <dgm:spPr/>
      <dgm:t>
        <a:bodyPr/>
        <a:lstStyle/>
        <a:p>
          <a:pPr latinLnBrk="1"/>
          <a:endParaRPr lang="ko-KR" altLang="en-US"/>
        </a:p>
      </dgm:t>
    </dgm:pt>
    <dgm:pt modelId="{847B54CE-AA9D-4538-9E7E-86DA14871BCD}">
      <dgm:prSet phldrT="[텍스트]" custT="1"/>
      <dgm:spPr>
        <a:ln w="34925">
          <a:solidFill>
            <a:srgbClr val="89AD88"/>
          </a:solidFill>
        </a:ln>
      </dgm:spPr>
      <dgm:t>
        <a:bodyPr/>
        <a:lstStyle/>
        <a:p>
          <a:pPr latinLnBrk="1"/>
          <a:r>
            <a:rPr lang="ko-KR" altLang="en-US" sz="1800" dirty="0">
              <a:latin typeface="나눔스퀘어라운드 Bold" pitchFamily="50" charset="-127"/>
              <a:ea typeface="나눔스퀘어라운드 Bold" pitchFamily="50" charset="-127"/>
            </a:rPr>
            <a:t>계산 맡기기</a:t>
          </a:r>
        </a:p>
      </dgm:t>
    </dgm:pt>
    <dgm:pt modelId="{3DFAEEB2-F27D-4FA3-9ABC-904E5A8A06D2}" type="parTrans" cxnId="{130DB9FE-B20F-4F6E-AFD7-005E676B5329}">
      <dgm:prSet/>
      <dgm:spPr/>
      <dgm:t>
        <a:bodyPr/>
        <a:lstStyle/>
        <a:p>
          <a:pPr latinLnBrk="1"/>
          <a:endParaRPr lang="ko-KR" altLang="en-US"/>
        </a:p>
      </dgm:t>
    </dgm:pt>
    <dgm:pt modelId="{415AE4E6-261E-4217-9D95-CC7DA32E6B0E}" type="sibTrans" cxnId="{130DB9FE-B20F-4F6E-AFD7-005E676B5329}">
      <dgm:prSet/>
      <dgm:spPr/>
      <dgm:t>
        <a:bodyPr/>
        <a:lstStyle/>
        <a:p>
          <a:pPr latinLnBrk="1"/>
          <a:endParaRPr lang="ko-KR" altLang="en-US"/>
        </a:p>
      </dgm:t>
    </dgm:pt>
    <dgm:pt modelId="{B52C33CC-55D7-4970-9C80-A6277043FBE6}">
      <dgm:prSet phldrT="[텍스트]" custT="1"/>
      <dgm:spPr>
        <a:ln w="34925">
          <a:solidFill>
            <a:srgbClr val="89AD88"/>
          </a:solidFill>
        </a:ln>
      </dgm:spPr>
      <dgm:t>
        <a:bodyPr/>
        <a:lstStyle/>
        <a:p>
          <a:pPr latinLnBrk="1"/>
          <a:r>
            <a:rPr lang="ko-KR" altLang="en-US" sz="1800" b="1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업무 미루기</a:t>
          </a:r>
        </a:p>
      </dgm:t>
    </dgm:pt>
    <dgm:pt modelId="{809051CC-E127-4473-81BF-56BA8FCC7877}" type="sibTrans" cxnId="{71D4C71A-E352-4E1A-9B52-F341F1251CF5}">
      <dgm:prSet/>
      <dgm:spPr/>
      <dgm:t>
        <a:bodyPr/>
        <a:lstStyle/>
        <a:p>
          <a:pPr latinLnBrk="1"/>
          <a:endParaRPr lang="ko-KR" altLang="en-US"/>
        </a:p>
      </dgm:t>
    </dgm:pt>
    <dgm:pt modelId="{D3B19465-465A-4003-8ACF-DD4DA7565A29}" type="parTrans" cxnId="{71D4C71A-E352-4E1A-9B52-F341F1251CF5}">
      <dgm:prSet/>
      <dgm:spPr/>
      <dgm:t>
        <a:bodyPr/>
        <a:lstStyle/>
        <a:p>
          <a:pPr latinLnBrk="1"/>
          <a:endParaRPr lang="ko-KR" altLang="en-US"/>
        </a:p>
      </dgm:t>
    </dgm:pt>
    <dgm:pt modelId="{A3899EBD-354F-47E7-B2F3-0D5CD8F79AED}">
      <dgm:prSet phldrT="[텍스트]" custT="1"/>
      <dgm:spPr>
        <a:ln w="34925">
          <a:solidFill>
            <a:srgbClr val="89AD88"/>
          </a:solidFill>
        </a:ln>
      </dgm:spPr>
      <dgm:t>
        <a:bodyPr/>
        <a:lstStyle/>
        <a:p>
          <a:pPr latinLnBrk="1"/>
          <a:r>
            <a:rPr lang="ko-KR" altLang="en-US" sz="1800" dirty="0">
              <a:latin typeface="나눔스퀘어라운드 Bold" pitchFamily="50" charset="-127"/>
              <a:ea typeface="나눔스퀘어라운드 Bold" pitchFamily="50" charset="-127"/>
            </a:rPr>
            <a:t>점심 메뉴 고르게 하기</a:t>
          </a:r>
        </a:p>
      </dgm:t>
    </dgm:pt>
    <dgm:pt modelId="{1E306C59-F363-4834-AEE2-5D839F338890}" type="sibTrans" cxnId="{E88A86FA-0CEA-4F13-B3D3-D3011DEAE819}">
      <dgm:prSet/>
      <dgm:spPr/>
      <dgm:t>
        <a:bodyPr/>
        <a:lstStyle/>
        <a:p>
          <a:pPr latinLnBrk="1"/>
          <a:endParaRPr lang="ko-KR" altLang="en-US"/>
        </a:p>
      </dgm:t>
    </dgm:pt>
    <dgm:pt modelId="{652F0F9D-9251-4245-860B-7400BF5BD84B}" type="parTrans" cxnId="{E88A86FA-0CEA-4F13-B3D3-D3011DEAE819}">
      <dgm:prSet/>
      <dgm:spPr/>
      <dgm:t>
        <a:bodyPr/>
        <a:lstStyle/>
        <a:p>
          <a:pPr latinLnBrk="1"/>
          <a:endParaRPr lang="ko-KR" altLang="en-US"/>
        </a:p>
      </dgm:t>
    </dgm:pt>
    <dgm:pt modelId="{277F6264-4A4C-4620-A985-852737900F98}" type="pres">
      <dgm:prSet presAssocID="{4A93E1A9-4509-40B6-B12A-D8BB0ADADDD4}" presName="Name0" presStyleCnt="0">
        <dgm:presLayoutVars>
          <dgm:dir/>
          <dgm:resizeHandles val="exact"/>
        </dgm:presLayoutVars>
      </dgm:prSet>
      <dgm:spPr/>
    </dgm:pt>
    <dgm:pt modelId="{4409D856-3498-4814-880F-8C91FD99BB3A}" type="pres">
      <dgm:prSet presAssocID="{B52C33CC-55D7-4970-9C80-A6277043FBE6}" presName="compNode" presStyleCnt="0"/>
      <dgm:spPr/>
    </dgm:pt>
    <dgm:pt modelId="{4275B92A-2C3C-461E-B6AC-04BAF2D3605E}" type="pres">
      <dgm:prSet presAssocID="{B52C33CC-55D7-4970-9C80-A6277043FBE6}" presName="pictRect" presStyleLbl="node1" presStyleIdx="0" presStyleCnt="4" custScaleY="94231" custLinFactNeighborX="15312" custLinFactNeighborY="28992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</dgm:pt>
    <dgm:pt modelId="{0AF2ABF4-89C5-45F3-B652-1A2E63BFDE60}" type="pres">
      <dgm:prSet presAssocID="{B52C33CC-55D7-4970-9C80-A6277043FBE6}" presName="textRect" presStyleLbl="revTx" presStyleIdx="0" presStyleCnt="4" custScaleX="87448" custScaleY="45661" custLinFactNeighborX="15312" custLinFactNeighborY="34144">
        <dgm:presLayoutVars>
          <dgm:bulletEnabled val="1"/>
        </dgm:presLayoutVars>
      </dgm:prSet>
      <dgm:spPr/>
    </dgm:pt>
    <dgm:pt modelId="{F040970D-1B0E-4C53-B4C5-44F9D2E775C9}" type="pres">
      <dgm:prSet presAssocID="{809051CC-E127-4473-81BF-56BA8FCC7877}" presName="sibTrans" presStyleLbl="sibTrans2D1" presStyleIdx="0" presStyleCnt="0"/>
      <dgm:spPr/>
    </dgm:pt>
    <dgm:pt modelId="{162B5FFB-2A1F-4B79-BC1B-6857741411C1}" type="pres">
      <dgm:prSet presAssocID="{A3899EBD-354F-47E7-B2F3-0D5CD8F79AED}" presName="compNode" presStyleCnt="0"/>
      <dgm:spPr/>
    </dgm:pt>
    <dgm:pt modelId="{64E0942F-595A-4B22-90E2-A22C48B7A846}" type="pres">
      <dgm:prSet presAssocID="{A3899EBD-354F-47E7-B2F3-0D5CD8F79AED}" presName="pictRect" presStyleLbl="node1" presStyleIdx="1" presStyleCnt="4" custScaleY="96287" custLinFactNeighborX="10707" custLinFactNeighborY="27228"/>
      <dgm:spPr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</dgm:spPr>
    </dgm:pt>
    <dgm:pt modelId="{232B2F42-0C0F-4C3F-974B-1D1F60F38DB1}" type="pres">
      <dgm:prSet presAssocID="{A3899EBD-354F-47E7-B2F3-0D5CD8F79AED}" presName="textRect" presStyleLbl="revTx" presStyleIdx="1" presStyleCnt="4" custScaleX="84331" custScaleY="39505" custLinFactNeighborX="9410" custLinFactNeighborY="30360">
        <dgm:presLayoutVars>
          <dgm:bulletEnabled val="1"/>
        </dgm:presLayoutVars>
      </dgm:prSet>
      <dgm:spPr/>
    </dgm:pt>
    <dgm:pt modelId="{7E3EDCDF-76D1-4EAD-9FC4-9FF95ACE5536}" type="pres">
      <dgm:prSet presAssocID="{1E306C59-F363-4834-AEE2-5D839F338890}" presName="sibTrans" presStyleLbl="sibTrans2D1" presStyleIdx="0" presStyleCnt="0"/>
      <dgm:spPr/>
    </dgm:pt>
    <dgm:pt modelId="{AFA9EC16-3CB1-4A3B-93C2-4EDC190271BB}" type="pres">
      <dgm:prSet presAssocID="{E01D5C56-FE9E-41A7-9117-95D45F74127B}" presName="compNode" presStyleCnt="0"/>
      <dgm:spPr/>
    </dgm:pt>
    <dgm:pt modelId="{CDDED6F3-73F8-43A1-AF36-1A759BA7C753}" type="pres">
      <dgm:prSet presAssocID="{E01D5C56-FE9E-41A7-9117-95D45F74127B}" presName="pictRect" presStyleLbl="node1" presStyleIdx="2" presStyleCnt="4" custScaleX="99980" custLinFactNeighborX="15096" custLinFactNeighborY="11344"/>
      <dgm:spPr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</dgm:spPr>
    </dgm:pt>
    <dgm:pt modelId="{4D8B7490-A4E4-49C6-8025-4853E6E0BBA8}" type="pres">
      <dgm:prSet presAssocID="{E01D5C56-FE9E-41A7-9117-95D45F74127B}" presName="textRect" presStyleLbl="revTx" presStyleIdx="2" presStyleCnt="4" custScaleX="84620" custScaleY="41127" custLinFactNeighborX="16300" custLinFactNeighborY="-3010">
        <dgm:presLayoutVars>
          <dgm:bulletEnabled val="1"/>
        </dgm:presLayoutVars>
      </dgm:prSet>
      <dgm:spPr/>
    </dgm:pt>
    <dgm:pt modelId="{7E494842-D2BD-467B-89B8-6422C545703E}" type="pres">
      <dgm:prSet presAssocID="{2E91C619-DCB8-4A17-81E3-F56A6047643E}" presName="sibTrans" presStyleLbl="sibTrans2D1" presStyleIdx="0" presStyleCnt="0"/>
      <dgm:spPr/>
    </dgm:pt>
    <dgm:pt modelId="{5313A020-97EF-4F06-8182-B5689FDD2D01}" type="pres">
      <dgm:prSet presAssocID="{847B54CE-AA9D-4538-9E7E-86DA14871BCD}" presName="compNode" presStyleCnt="0"/>
      <dgm:spPr/>
    </dgm:pt>
    <dgm:pt modelId="{66AFAFBE-B8A7-45DB-9DA6-335B4CEECFE6}" type="pres">
      <dgm:prSet presAssocID="{847B54CE-AA9D-4538-9E7E-86DA14871BCD}" presName="pictRect" presStyleLbl="node1" presStyleIdx="3" presStyleCnt="4" custScaleX="100120" custLinFactNeighborX="22110" custLinFactNeighborY="10229"/>
      <dgm:spPr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</dgm:spPr>
    </dgm:pt>
    <dgm:pt modelId="{A6422500-FCA8-4AD9-B84F-8E361FA5BAA8}" type="pres">
      <dgm:prSet presAssocID="{847B54CE-AA9D-4538-9E7E-86DA14871BCD}" presName="textRect" presStyleLbl="revTx" presStyleIdx="3" presStyleCnt="4" custScaleX="86021" custScaleY="38222" custLinFactNeighborX="7887" custLinFactNeighborY="-5189">
        <dgm:presLayoutVars>
          <dgm:bulletEnabled val="1"/>
        </dgm:presLayoutVars>
      </dgm:prSet>
      <dgm:spPr/>
    </dgm:pt>
  </dgm:ptLst>
  <dgm:cxnLst>
    <dgm:cxn modelId="{71D4C71A-E352-4E1A-9B52-F341F1251CF5}" srcId="{4A93E1A9-4509-40B6-B12A-D8BB0ADADDD4}" destId="{B52C33CC-55D7-4970-9C80-A6277043FBE6}" srcOrd="0" destOrd="0" parTransId="{D3B19465-465A-4003-8ACF-DD4DA7565A29}" sibTransId="{809051CC-E127-4473-81BF-56BA8FCC7877}"/>
    <dgm:cxn modelId="{99247E38-AEA4-47A1-8930-2D8E189200ED}" type="presOf" srcId="{E01D5C56-FE9E-41A7-9117-95D45F74127B}" destId="{4D8B7490-A4E4-49C6-8025-4853E6E0BBA8}" srcOrd="0" destOrd="0" presId="urn:microsoft.com/office/officeart/2005/8/layout/pList1"/>
    <dgm:cxn modelId="{C43E9868-DF9A-48DF-8C26-BC63C3F91363}" type="presOf" srcId="{847B54CE-AA9D-4538-9E7E-86DA14871BCD}" destId="{A6422500-FCA8-4AD9-B84F-8E361FA5BAA8}" srcOrd="0" destOrd="0" presId="urn:microsoft.com/office/officeart/2005/8/layout/pList1"/>
    <dgm:cxn modelId="{6A4D686D-03BE-414E-9685-6656088E1048}" type="presOf" srcId="{809051CC-E127-4473-81BF-56BA8FCC7877}" destId="{F040970D-1B0E-4C53-B4C5-44F9D2E775C9}" srcOrd="0" destOrd="0" presId="urn:microsoft.com/office/officeart/2005/8/layout/pList1"/>
    <dgm:cxn modelId="{64DAB46D-88B2-4E20-8371-CBEDFC9B97B8}" srcId="{4A93E1A9-4509-40B6-B12A-D8BB0ADADDD4}" destId="{E01D5C56-FE9E-41A7-9117-95D45F74127B}" srcOrd="2" destOrd="0" parTransId="{24BDCAFC-A3EC-4235-AF07-B2823E7485DD}" sibTransId="{2E91C619-DCB8-4A17-81E3-F56A6047643E}"/>
    <dgm:cxn modelId="{BD2E46AE-1FE9-4021-8AD4-03F91E7C5CB3}" type="presOf" srcId="{2E91C619-DCB8-4A17-81E3-F56A6047643E}" destId="{7E494842-D2BD-467B-89B8-6422C545703E}" srcOrd="0" destOrd="0" presId="urn:microsoft.com/office/officeart/2005/8/layout/pList1"/>
    <dgm:cxn modelId="{1A3748C2-28DC-48EE-8ED6-547A0FBD969E}" type="presOf" srcId="{4A93E1A9-4509-40B6-B12A-D8BB0ADADDD4}" destId="{277F6264-4A4C-4620-A985-852737900F98}" srcOrd="0" destOrd="0" presId="urn:microsoft.com/office/officeart/2005/8/layout/pList1"/>
    <dgm:cxn modelId="{30371CC3-844E-4FA2-B199-C65325BBBB52}" type="presOf" srcId="{1E306C59-F363-4834-AEE2-5D839F338890}" destId="{7E3EDCDF-76D1-4EAD-9FC4-9FF95ACE5536}" srcOrd="0" destOrd="0" presId="urn:microsoft.com/office/officeart/2005/8/layout/pList1"/>
    <dgm:cxn modelId="{4A9E4CE1-6D63-457D-B76E-C9A4AA4143F7}" type="presOf" srcId="{B52C33CC-55D7-4970-9C80-A6277043FBE6}" destId="{0AF2ABF4-89C5-45F3-B652-1A2E63BFDE60}" srcOrd="0" destOrd="0" presId="urn:microsoft.com/office/officeart/2005/8/layout/pList1"/>
    <dgm:cxn modelId="{0F2FCFE6-110A-4F4C-B795-405A6FD1F2EE}" type="presOf" srcId="{A3899EBD-354F-47E7-B2F3-0D5CD8F79AED}" destId="{232B2F42-0C0F-4C3F-974B-1D1F60F38DB1}" srcOrd="0" destOrd="0" presId="urn:microsoft.com/office/officeart/2005/8/layout/pList1"/>
    <dgm:cxn modelId="{E88A86FA-0CEA-4F13-B3D3-D3011DEAE819}" srcId="{4A93E1A9-4509-40B6-B12A-D8BB0ADADDD4}" destId="{A3899EBD-354F-47E7-B2F3-0D5CD8F79AED}" srcOrd="1" destOrd="0" parTransId="{652F0F9D-9251-4245-860B-7400BF5BD84B}" sibTransId="{1E306C59-F363-4834-AEE2-5D839F338890}"/>
    <dgm:cxn modelId="{130DB9FE-B20F-4F6E-AFD7-005E676B5329}" srcId="{4A93E1A9-4509-40B6-B12A-D8BB0ADADDD4}" destId="{847B54CE-AA9D-4538-9E7E-86DA14871BCD}" srcOrd="3" destOrd="0" parTransId="{3DFAEEB2-F27D-4FA3-9ABC-904E5A8A06D2}" sibTransId="{415AE4E6-261E-4217-9D95-CC7DA32E6B0E}"/>
    <dgm:cxn modelId="{97D12EDC-D72B-428C-85CF-6DDA3E558D25}" type="presParOf" srcId="{277F6264-4A4C-4620-A985-852737900F98}" destId="{4409D856-3498-4814-880F-8C91FD99BB3A}" srcOrd="0" destOrd="0" presId="urn:microsoft.com/office/officeart/2005/8/layout/pList1"/>
    <dgm:cxn modelId="{564F5C86-A5EB-4C88-B269-9073F0A7EA99}" type="presParOf" srcId="{4409D856-3498-4814-880F-8C91FD99BB3A}" destId="{4275B92A-2C3C-461E-B6AC-04BAF2D3605E}" srcOrd="0" destOrd="0" presId="urn:microsoft.com/office/officeart/2005/8/layout/pList1"/>
    <dgm:cxn modelId="{205A837B-BB22-4225-A971-995E4161F39C}" type="presParOf" srcId="{4409D856-3498-4814-880F-8C91FD99BB3A}" destId="{0AF2ABF4-89C5-45F3-B652-1A2E63BFDE60}" srcOrd="1" destOrd="0" presId="urn:microsoft.com/office/officeart/2005/8/layout/pList1"/>
    <dgm:cxn modelId="{C406C783-8268-4DF3-A619-524A07E7FA83}" type="presParOf" srcId="{277F6264-4A4C-4620-A985-852737900F98}" destId="{F040970D-1B0E-4C53-B4C5-44F9D2E775C9}" srcOrd="1" destOrd="0" presId="urn:microsoft.com/office/officeart/2005/8/layout/pList1"/>
    <dgm:cxn modelId="{D3A860B4-C331-400D-B180-68A3E31C338A}" type="presParOf" srcId="{277F6264-4A4C-4620-A985-852737900F98}" destId="{162B5FFB-2A1F-4B79-BC1B-6857741411C1}" srcOrd="2" destOrd="0" presId="urn:microsoft.com/office/officeart/2005/8/layout/pList1"/>
    <dgm:cxn modelId="{FE256521-865E-4A54-B3F4-EE84C7FFE5E1}" type="presParOf" srcId="{162B5FFB-2A1F-4B79-BC1B-6857741411C1}" destId="{64E0942F-595A-4B22-90E2-A22C48B7A846}" srcOrd="0" destOrd="0" presId="urn:microsoft.com/office/officeart/2005/8/layout/pList1"/>
    <dgm:cxn modelId="{838CB152-FF1D-447C-A6F3-592C6FEBE6AC}" type="presParOf" srcId="{162B5FFB-2A1F-4B79-BC1B-6857741411C1}" destId="{232B2F42-0C0F-4C3F-974B-1D1F60F38DB1}" srcOrd="1" destOrd="0" presId="urn:microsoft.com/office/officeart/2005/8/layout/pList1"/>
    <dgm:cxn modelId="{4871FCC0-43BF-49AB-ABFD-6A0BF63F5A7A}" type="presParOf" srcId="{277F6264-4A4C-4620-A985-852737900F98}" destId="{7E3EDCDF-76D1-4EAD-9FC4-9FF95ACE5536}" srcOrd="3" destOrd="0" presId="urn:microsoft.com/office/officeart/2005/8/layout/pList1"/>
    <dgm:cxn modelId="{F81D0839-7F28-4B49-A879-F710D273200E}" type="presParOf" srcId="{277F6264-4A4C-4620-A985-852737900F98}" destId="{AFA9EC16-3CB1-4A3B-93C2-4EDC190271BB}" srcOrd="4" destOrd="0" presId="urn:microsoft.com/office/officeart/2005/8/layout/pList1"/>
    <dgm:cxn modelId="{2F48C023-9027-4936-9DE2-D5CE0A47E9F0}" type="presParOf" srcId="{AFA9EC16-3CB1-4A3B-93C2-4EDC190271BB}" destId="{CDDED6F3-73F8-43A1-AF36-1A759BA7C753}" srcOrd="0" destOrd="0" presId="urn:microsoft.com/office/officeart/2005/8/layout/pList1"/>
    <dgm:cxn modelId="{1F89C17A-192F-48F5-83E4-86585A86538C}" type="presParOf" srcId="{AFA9EC16-3CB1-4A3B-93C2-4EDC190271BB}" destId="{4D8B7490-A4E4-49C6-8025-4853E6E0BBA8}" srcOrd="1" destOrd="0" presId="urn:microsoft.com/office/officeart/2005/8/layout/pList1"/>
    <dgm:cxn modelId="{91D9CFC6-CDB0-4B16-B06E-A7F0D2379F25}" type="presParOf" srcId="{277F6264-4A4C-4620-A985-852737900F98}" destId="{7E494842-D2BD-467B-89B8-6422C545703E}" srcOrd="5" destOrd="0" presId="urn:microsoft.com/office/officeart/2005/8/layout/pList1"/>
    <dgm:cxn modelId="{8F17F432-A8CE-41DF-9F87-01F1DD3D8A61}" type="presParOf" srcId="{277F6264-4A4C-4620-A985-852737900F98}" destId="{5313A020-97EF-4F06-8182-B5689FDD2D01}" srcOrd="6" destOrd="0" presId="urn:microsoft.com/office/officeart/2005/8/layout/pList1"/>
    <dgm:cxn modelId="{AB356311-45E8-42CD-86C6-0C4389D6FDC5}" type="presParOf" srcId="{5313A020-97EF-4F06-8182-B5689FDD2D01}" destId="{66AFAFBE-B8A7-45DB-9DA6-335B4CEECFE6}" srcOrd="0" destOrd="0" presId="urn:microsoft.com/office/officeart/2005/8/layout/pList1"/>
    <dgm:cxn modelId="{887C352A-6226-4877-A54E-B72E35A45B62}" type="presParOf" srcId="{5313A020-97EF-4F06-8182-B5689FDD2D01}" destId="{A6422500-FCA8-4AD9-B84F-8E361FA5BAA8}" srcOrd="1" destOrd="0" presId="urn:microsoft.com/office/officeart/2005/8/layout/pLis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380D4A6-E1A8-499F-8A08-F6FF8B8E019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71832A3-FC3E-4778-8FD9-AC76D60FE1D3}">
      <dgm:prSet phldrT="[텍스트]" custT="1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   제</a:t>
          </a:r>
          <a:r>
            <a:rPr lang="en-US" altLang="ko-KR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76</a:t>
          </a:r>
          <a:r>
            <a:rPr lang="ko-KR" altLang="en-US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조의</a:t>
          </a:r>
          <a:r>
            <a:rPr lang="en-US" altLang="ko-KR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2(</a:t>
          </a:r>
          <a:r>
            <a:rPr lang="ko-KR" altLang="en-US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직장 내 괴롭힘의 금지</a:t>
          </a:r>
          <a:r>
            <a:rPr lang="en-US" altLang="ko-KR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)</a:t>
          </a:r>
          <a:endParaRPr lang="ko-KR" altLang="en-US" sz="2000" dirty="0">
            <a:solidFill>
              <a:schemeClr val="tx1"/>
            </a:solidFill>
            <a:latin typeface="나눔스퀘어라운드 Bold" pitchFamily="50" charset="-127"/>
            <a:ea typeface="나눔스퀘어라운드 Bold" pitchFamily="50" charset="-127"/>
          </a:endParaRPr>
        </a:p>
      </dgm:t>
    </dgm:pt>
    <dgm:pt modelId="{E2202E5B-5C47-41FA-AEE3-8D9E24C91B7C}" type="parTrans" cxnId="{CC0FCFB9-E37E-4D32-8BDC-F5592049CF02}">
      <dgm:prSet/>
      <dgm:spPr/>
      <dgm:t>
        <a:bodyPr/>
        <a:lstStyle/>
        <a:p>
          <a:pPr latinLnBrk="1"/>
          <a:endParaRPr lang="ko-KR" altLang="en-US"/>
        </a:p>
      </dgm:t>
    </dgm:pt>
    <dgm:pt modelId="{247B162F-8A3A-4C62-BC07-FF7AF0111C81}" type="sibTrans" cxnId="{CC0FCFB9-E37E-4D32-8BDC-F5592049CF02}">
      <dgm:prSet/>
      <dgm:spPr/>
      <dgm:t>
        <a:bodyPr/>
        <a:lstStyle/>
        <a:p>
          <a:pPr latinLnBrk="1"/>
          <a:endParaRPr lang="ko-KR" altLang="en-US"/>
        </a:p>
      </dgm:t>
    </dgm:pt>
    <dgm:pt modelId="{A78CFE84-144E-403A-8612-4C3FDBF82CEC}">
      <dgm:prSet phldrT="[텍스트]" custT="1"/>
      <dgm:spPr/>
      <dgm:t>
        <a:bodyPr/>
        <a:lstStyle/>
        <a:p>
          <a:pPr latinLnBrk="1"/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사용자 또는 근로자는 </a:t>
          </a:r>
          <a:r>
            <a:rPr lang="ko-KR" altLang="en-US" sz="2400" b="1" i="0" u="sng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직장에서의 지위 또는 관계 등의 우위를 이용하여 업무상 적정범위를 넘어 다른 근로자에게 신체적</a:t>
          </a:r>
          <a:r>
            <a:rPr lang="en-US" altLang="ko-KR" sz="2400" b="1" i="0" u="sng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·</a:t>
          </a:r>
          <a:r>
            <a:rPr lang="ko-KR" altLang="en-US" sz="2400" b="1" i="0" u="sng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정신적 고통을 주거나 근무환경을 악화시키는 행위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(</a:t>
          </a:r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이하 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"</a:t>
          </a:r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직장 내 </a:t>
          </a:r>
          <a:r>
            <a:rPr lang="ko-KR" altLang="en-US" sz="18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괴롭힘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"</a:t>
          </a:r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이라 한다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)</a:t>
          </a:r>
          <a:r>
            <a:rPr lang="ko-KR" altLang="en-US" sz="1800" b="0" i="0" dirty="0">
              <a:latin typeface="나눔스퀘어라운드 Bold" pitchFamily="50" charset="-127"/>
              <a:ea typeface="나눔스퀘어라운드 Bold" pitchFamily="50" charset="-127"/>
            </a:rPr>
            <a:t>를 하여서는 아니 된다</a:t>
          </a:r>
          <a:r>
            <a:rPr lang="en-US" altLang="ko-KR" sz="1800" b="0" i="0" dirty="0">
              <a:latin typeface="나눔스퀘어라운드 Bold" pitchFamily="50" charset="-127"/>
              <a:ea typeface="나눔스퀘어라운드 Bold" pitchFamily="50" charset="-127"/>
            </a:rPr>
            <a:t>.</a:t>
          </a:r>
          <a:endParaRPr lang="ko-KR" altLang="en-US" sz="1800" dirty="0">
            <a:latin typeface="나눔스퀘어라운드 Bold" pitchFamily="50" charset="-127"/>
            <a:ea typeface="나눔스퀘어라운드 Bold" pitchFamily="50" charset="-127"/>
          </a:endParaRPr>
        </a:p>
      </dgm:t>
    </dgm:pt>
    <dgm:pt modelId="{4921D548-8C8C-4928-B7CC-B834A9ADDDB9}" type="parTrans" cxnId="{DF849D64-D991-4B14-9FBC-999E00A1336F}">
      <dgm:prSet/>
      <dgm:spPr/>
      <dgm:t>
        <a:bodyPr/>
        <a:lstStyle/>
        <a:p>
          <a:pPr latinLnBrk="1"/>
          <a:endParaRPr lang="ko-KR" altLang="en-US"/>
        </a:p>
      </dgm:t>
    </dgm:pt>
    <dgm:pt modelId="{3F21D116-24A5-42EB-B3BD-5E85F0192254}" type="sibTrans" cxnId="{DF849D64-D991-4B14-9FBC-999E00A1336F}">
      <dgm:prSet/>
      <dgm:spPr/>
      <dgm:t>
        <a:bodyPr/>
        <a:lstStyle/>
        <a:p>
          <a:pPr latinLnBrk="1"/>
          <a:endParaRPr lang="ko-KR" altLang="en-US"/>
        </a:p>
      </dgm:t>
    </dgm:pt>
    <dgm:pt modelId="{37E17E65-1357-4455-A6CA-41E65143DC65}" type="pres">
      <dgm:prSet presAssocID="{F380D4A6-E1A8-499F-8A08-F6FF8B8E0191}" presName="linear" presStyleCnt="0">
        <dgm:presLayoutVars>
          <dgm:animLvl val="lvl"/>
          <dgm:resizeHandles val="exact"/>
        </dgm:presLayoutVars>
      </dgm:prSet>
      <dgm:spPr/>
    </dgm:pt>
    <dgm:pt modelId="{757780A2-7E49-4001-905B-1DC34F4D62FD}" type="pres">
      <dgm:prSet presAssocID="{B71832A3-FC3E-4778-8FD9-AC76D60FE1D3}" presName="parentText" presStyleLbl="node1" presStyleIdx="0" presStyleCnt="1" custScaleY="75123" custLinFactNeighborY="4453">
        <dgm:presLayoutVars>
          <dgm:chMax val="0"/>
          <dgm:bulletEnabled val="1"/>
        </dgm:presLayoutVars>
      </dgm:prSet>
      <dgm:spPr/>
    </dgm:pt>
    <dgm:pt modelId="{6828CA34-350E-4C31-A742-583A01365912}" type="pres">
      <dgm:prSet presAssocID="{B71832A3-FC3E-4778-8FD9-AC76D60FE1D3}" presName="childText" presStyleLbl="revTx" presStyleIdx="0" presStyleCnt="1" custLinFactNeighborY="14710">
        <dgm:presLayoutVars>
          <dgm:bulletEnabled val="1"/>
        </dgm:presLayoutVars>
      </dgm:prSet>
      <dgm:spPr/>
    </dgm:pt>
  </dgm:ptLst>
  <dgm:cxnLst>
    <dgm:cxn modelId="{DF849D64-D991-4B14-9FBC-999E00A1336F}" srcId="{B71832A3-FC3E-4778-8FD9-AC76D60FE1D3}" destId="{A78CFE84-144E-403A-8612-4C3FDBF82CEC}" srcOrd="0" destOrd="0" parTransId="{4921D548-8C8C-4928-B7CC-B834A9ADDDB9}" sibTransId="{3F21D116-24A5-42EB-B3BD-5E85F0192254}"/>
    <dgm:cxn modelId="{70CAFC7A-D504-4245-B1D8-1AE6AD9DCE1D}" type="presOf" srcId="{B71832A3-FC3E-4778-8FD9-AC76D60FE1D3}" destId="{757780A2-7E49-4001-905B-1DC34F4D62FD}" srcOrd="0" destOrd="0" presId="urn:microsoft.com/office/officeart/2005/8/layout/vList2"/>
    <dgm:cxn modelId="{F53F9F9D-7361-4393-B746-87C2DC5A994C}" type="presOf" srcId="{F380D4A6-E1A8-499F-8A08-F6FF8B8E0191}" destId="{37E17E65-1357-4455-A6CA-41E65143DC65}" srcOrd="0" destOrd="0" presId="urn:microsoft.com/office/officeart/2005/8/layout/vList2"/>
    <dgm:cxn modelId="{D3A06DAB-FBD7-4FCE-84EF-423A3D33E903}" type="presOf" srcId="{A78CFE84-144E-403A-8612-4C3FDBF82CEC}" destId="{6828CA34-350E-4C31-A742-583A01365912}" srcOrd="0" destOrd="0" presId="urn:microsoft.com/office/officeart/2005/8/layout/vList2"/>
    <dgm:cxn modelId="{CC0FCFB9-E37E-4D32-8BDC-F5592049CF02}" srcId="{F380D4A6-E1A8-499F-8A08-F6FF8B8E0191}" destId="{B71832A3-FC3E-4778-8FD9-AC76D60FE1D3}" srcOrd="0" destOrd="0" parTransId="{E2202E5B-5C47-41FA-AEE3-8D9E24C91B7C}" sibTransId="{247B162F-8A3A-4C62-BC07-FF7AF0111C81}"/>
    <dgm:cxn modelId="{3B022366-7724-4517-850A-5FE9AFBD8335}" type="presParOf" srcId="{37E17E65-1357-4455-A6CA-41E65143DC65}" destId="{757780A2-7E49-4001-905B-1DC34F4D62FD}" srcOrd="0" destOrd="0" presId="urn:microsoft.com/office/officeart/2005/8/layout/vList2"/>
    <dgm:cxn modelId="{4D9BE07B-320E-44E0-AF2E-19314B66BFA9}" type="presParOf" srcId="{37E17E65-1357-4455-A6CA-41E65143DC65}" destId="{6828CA34-350E-4C31-A742-583A01365912}" srcOrd="1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380D4A6-E1A8-499F-8A08-F6FF8B8E019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71832A3-FC3E-4778-8FD9-AC76D60FE1D3}">
      <dgm:prSet phldrT="[텍스트]" custT="1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   제</a:t>
          </a:r>
          <a:r>
            <a:rPr lang="en-US" altLang="ko-KR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76</a:t>
          </a:r>
          <a:r>
            <a:rPr lang="ko-KR" altLang="en-US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조의</a:t>
          </a:r>
          <a:r>
            <a:rPr lang="en-US" altLang="ko-KR" sz="2000" b="1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3</a:t>
          </a:r>
          <a:r>
            <a:rPr lang="en-US" altLang="ko-KR" sz="2000" b="0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(</a:t>
          </a:r>
          <a:r>
            <a:rPr lang="ko-KR" altLang="en-US" sz="2000" b="0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직장 내 괴롭힘 발생 시 조치</a:t>
          </a:r>
          <a:r>
            <a:rPr lang="en-US" altLang="ko-KR" sz="2000" b="0" i="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)</a:t>
          </a:r>
          <a:endParaRPr lang="ko-KR" altLang="en-US" sz="2000" b="0" dirty="0">
            <a:solidFill>
              <a:schemeClr val="tx1"/>
            </a:solidFill>
            <a:latin typeface="나눔스퀘어라운드 Bold" pitchFamily="50" charset="-127"/>
            <a:ea typeface="나눔스퀘어라운드 Bold" pitchFamily="50" charset="-127"/>
          </a:endParaRPr>
        </a:p>
      </dgm:t>
    </dgm:pt>
    <dgm:pt modelId="{247B162F-8A3A-4C62-BC07-FF7AF0111C81}" type="sibTrans" cxnId="{CC0FCFB9-E37E-4D32-8BDC-F5592049CF02}">
      <dgm:prSet/>
      <dgm:spPr/>
      <dgm:t>
        <a:bodyPr/>
        <a:lstStyle/>
        <a:p>
          <a:pPr latinLnBrk="1"/>
          <a:endParaRPr lang="ko-KR" altLang="en-US"/>
        </a:p>
      </dgm:t>
    </dgm:pt>
    <dgm:pt modelId="{E2202E5B-5C47-41FA-AEE3-8D9E24C91B7C}" type="parTrans" cxnId="{CC0FCFB9-E37E-4D32-8BDC-F5592049CF02}">
      <dgm:prSet/>
      <dgm:spPr/>
      <dgm:t>
        <a:bodyPr/>
        <a:lstStyle/>
        <a:p>
          <a:pPr latinLnBrk="1"/>
          <a:endParaRPr lang="ko-KR" altLang="en-US"/>
        </a:p>
      </dgm:t>
    </dgm:pt>
    <dgm:pt modelId="{37E17E65-1357-4455-A6CA-41E65143DC65}" type="pres">
      <dgm:prSet presAssocID="{F380D4A6-E1A8-499F-8A08-F6FF8B8E0191}" presName="linear" presStyleCnt="0">
        <dgm:presLayoutVars>
          <dgm:animLvl val="lvl"/>
          <dgm:resizeHandles val="exact"/>
        </dgm:presLayoutVars>
      </dgm:prSet>
      <dgm:spPr/>
    </dgm:pt>
    <dgm:pt modelId="{757780A2-7E49-4001-905B-1DC34F4D62FD}" type="pres">
      <dgm:prSet presAssocID="{B71832A3-FC3E-4778-8FD9-AC76D60FE1D3}" presName="parentText" presStyleLbl="node1" presStyleIdx="0" presStyleCnt="1" custScaleY="81336" custLinFactY="100000" custLinFactNeighborX="3947" custLinFactNeighborY="109326">
        <dgm:presLayoutVars>
          <dgm:chMax val="0"/>
          <dgm:bulletEnabled val="1"/>
        </dgm:presLayoutVars>
      </dgm:prSet>
      <dgm:spPr/>
    </dgm:pt>
  </dgm:ptLst>
  <dgm:cxnLst>
    <dgm:cxn modelId="{6154BD24-31B2-4B3A-B06F-2BF417A32C1D}" type="presOf" srcId="{B71832A3-FC3E-4778-8FD9-AC76D60FE1D3}" destId="{757780A2-7E49-4001-905B-1DC34F4D62FD}" srcOrd="0" destOrd="0" presId="urn:microsoft.com/office/officeart/2005/8/layout/vList2"/>
    <dgm:cxn modelId="{1C46FEB1-5492-4E7A-B41A-4BEB3BA1A141}" type="presOf" srcId="{F380D4A6-E1A8-499F-8A08-F6FF8B8E0191}" destId="{37E17E65-1357-4455-A6CA-41E65143DC65}" srcOrd="0" destOrd="0" presId="urn:microsoft.com/office/officeart/2005/8/layout/vList2"/>
    <dgm:cxn modelId="{CC0FCFB9-E37E-4D32-8BDC-F5592049CF02}" srcId="{F380D4A6-E1A8-499F-8A08-F6FF8B8E0191}" destId="{B71832A3-FC3E-4778-8FD9-AC76D60FE1D3}" srcOrd="0" destOrd="0" parTransId="{E2202E5B-5C47-41FA-AEE3-8D9E24C91B7C}" sibTransId="{247B162F-8A3A-4C62-BC07-FF7AF0111C81}"/>
    <dgm:cxn modelId="{70BE6CAC-8860-4A37-929F-6867B94CC8E4}" type="presParOf" srcId="{37E17E65-1357-4455-A6CA-41E65143DC65}" destId="{757780A2-7E49-4001-905B-1DC34F4D62FD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A235073-D3EC-4DB0-9BC1-27EF2BB91B21}" type="doc">
      <dgm:prSet loTypeId="urn:microsoft.com/office/officeart/2005/8/layout/vList5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42DDB07C-C3B9-4EE2-AE8D-849A44AB13E1}">
      <dgm:prSet phldrT="[텍스트]" custT="1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sz="2800" dirty="0">
              <a:latin typeface="나눔스퀘어라운드 Bold" pitchFamily="50" charset="-127"/>
              <a:ea typeface="나눔스퀘어라운드 Bold" pitchFamily="50" charset="-127"/>
            </a:rPr>
            <a:t>행위 요건</a:t>
          </a:r>
        </a:p>
      </dgm:t>
    </dgm:pt>
    <dgm:pt modelId="{F63B56AD-A294-4151-88B2-BD8B919AF538}" type="parTrans" cxnId="{CDF949E8-4DFD-4A86-AE0F-4BC7F312490B}">
      <dgm:prSet/>
      <dgm:spPr/>
      <dgm:t>
        <a:bodyPr/>
        <a:lstStyle/>
        <a:p>
          <a:pPr latinLnBrk="1"/>
          <a:endParaRPr lang="ko-KR" altLang="en-US"/>
        </a:p>
      </dgm:t>
    </dgm:pt>
    <dgm:pt modelId="{EB1657C7-EF9C-4C68-A724-A50F8375FA76}" type="sibTrans" cxnId="{CDF949E8-4DFD-4A86-AE0F-4BC7F312490B}">
      <dgm:prSet/>
      <dgm:spPr/>
      <dgm:t>
        <a:bodyPr/>
        <a:lstStyle/>
        <a:p>
          <a:pPr latinLnBrk="1"/>
          <a:endParaRPr lang="ko-KR" altLang="en-US"/>
        </a:p>
      </dgm:t>
    </dgm:pt>
    <dgm:pt modelId="{740FF00F-0231-4483-A411-275BF3373621}">
      <dgm:prSet phldrT="[텍스트]"/>
      <dgm:spPr>
        <a:noFill/>
        <a:ln>
          <a:solidFill>
            <a:srgbClr val="89AD88">
              <a:alpha val="90000"/>
            </a:srgbClr>
          </a:solidFill>
        </a:ln>
      </dgm:spPr>
      <dgm:t>
        <a:bodyPr/>
        <a:lstStyle/>
        <a:p>
          <a:pPr latinLnBrk="1"/>
          <a:r>
            <a:rPr lang="ko-KR" altLang="en-US" dirty="0">
              <a:latin typeface="나눔스퀘어라운드 Bold" pitchFamily="50" charset="-127"/>
              <a:ea typeface="나눔스퀘어라운드 Bold" pitchFamily="50" charset="-127"/>
            </a:rPr>
            <a:t>직장에서의 지위 또는 관계 등의 우위를     이용할 것</a:t>
          </a:r>
        </a:p>
      </dgm:t>
    </dgm:pt>
    <dgm:pt modelId="{EE9E4875-4B0B-4CA7-8038-059B2E77BABF}" type="parTrans" cxnId="{43959E69-7A26-4815-B553-9F29278C5675}">
      <dgm:prSet/>
      <dgm:spPr/>
      <dgm:t>
        <a:bodyPr/>
        <a:lstStyle/>
        <a:p>
          <a:pPr latinLnBrk="1"/>
          <a:endParaRPr lang="ko-KR" altLang="en-US"/>
        </a:p>
      </dgm:t>
    </dgm:pt>
    <dgm:pt modelId="{BDFF4577-0CDB-4041-BAED-2E8936D2C498}" type="sibTrans" cxnId="{43959E69-7A26-4815-B553-9F29278C5675}">
      <dgm:prSet/>
      <dgm:spPr/>
      <dgm:t>
        <a:bodyPr/>
        <a:lstStyle/>
        <a:p>
          <a:pPr latinLnBrk="1"/>
          <a:endParaRPr lang="ko-KR" altLang="en-US"/>
        </a:p>
      </dgm:t>
    </dgm:pt>
    <dgm:pt modelId="{100D220D-15C9-44EF-9CDC-D98E81F9C6D5}">
      <dgm:prSet phldrT="[텍스트]"/>
      <dgm:spPr>
        <a:noFill/>
        <a:ln>
          <a:solidFill>
            <a:srgbClr val="89AD88">
              <a:alpha val="90000"/>
            </a:srgbClr>
          </a:solidFill>
        </a:ln>
      </dgm:spPr>
      <dgm:t>
        <a:bodyPr/>
        <a:lstStyle/>
        <a:p>
          <a:pPr latinLnBrk="1"/>
          <a:r>
            <a:rPr lang="ko-KR" altLang="en-US" dirty="0">
              <a:latin typeface="나눔스퀘어라운드 Bold" pitchFamily="50" charset="-127"/>
              <a:ea typeface="나눔스퀘어라운드 Bold" pitchFamily="50" charset="-127"/>
            </a:rPr>
            <a:t>업무상 적정범위를 넘을 것</a:t>
          </a:r>
        </a:p>
      </dgm:t>
    </dgm:pt>
    <dgm:pt modelId="{DCB58ECF-9C67-4395-BF8D-1BE6DFBA56E2}" type="parTrans" cxnId="{FF06063E-C3B1-4CE7-8ECE-92A8B012319A}">
      <dgm:prSet/>
      <dgm:spPr/>
      <dgm:t>
        <a:bodyPr/>
        <a:lstStyle/>
        <a:p>
          <a:pPr latinLnBrk="1"/>
          <a:endParaRPr lang="ko-KR" altLang="en-US"/>
        </a:p>
      </dgm:t>
    </dgm:pt>
    <dgm:pt modelId="{A528B2F6-8F8D-4814-BF59-4441F0AB6429}" type="sibTrans" cxnId="{FF06063E-C3B1-4CE7-8ECE-92A8B012319A}">
      <dgm:prSet/>
      <dgm:spPr/>
      <dgm:t>
        <a:bodyPr/>
        <a:lstStyle/>
        <a:p>
          <a:pPr latinLnBrk="1"/>
          <a:endParaRPr lang="ko-KR" altLang="en-US"/>
        </a:p>
      </dgm:t>
    </dgm:pt>
    <dgm:pt modelId="{E800F5B8-5707-4482-A94C-1B57DF04DFB8}">
      <dgm:prSet phldrT="[텍스트]" custT="1"/>
      <dgm:spPr>
        <a:solidFill>
          <a:srgbClr val="89AD88"/>
        </a:solidFill>
        <a:ln>
          <a:noFill/>
        </a:ln>
      </dgm:spPr>
      <dgm:t>
        <a:bodyPr/>
        <a:lstStyle/>
        <a:p>
          <a:pPr latinLnBrk="1"/>
          <a:r>
            <a:rPr lang="ko-KR" altLang="en-US" sz="2800" dirty="0">
              <a:latin typeface="나눔스퀘어라운드 Bold" pitchFamily="50" charset="-127"/>
              <a:ea typeface="나눔스퀘어라운드 Bold" pitchFamily="50" charset="-127"/>
            </a:rPr>
            <a:t>행위 장소</a:t>
          </a:r>
        </a:p>
      </dgm:t>
    </dgm:pt>
    <dgm:pt modelId="{9DA4E369-D0D9-4360-836C-DA147E94B033}" type="parTrans" cxnId="{471B5BE4-4CDC-4F8B-84C8-25190D15F6D3}">
      <dgm:prSet/>
      <dgm:spPr/>
      <dgm:t>
        <a:bodyPr/>
        <a:lstStyle/>
        <a:p>
          <a:pPr latinLnBrk="1"/>
          <a:endParaRPr lang="ko-KR" altLang="en-US"/>
        </a:p>
      </dgm:t>
    </dgm:pt>
    <dgm:pt modelId="{FBF4ED77-B2C7-4E03-A856-4B2322031882}" type="sibTrans" cxnId="{471B5BE4-4CDC-4F8B-84C8-25190D15F6D3}">
      <dgm:prSet/>
      <dgm:spPr/>
      <dgm:t>
        <a:bodyPr/>
        <a:lstStyle/>
        <a:p>
          <a:pPr latinLnBrk="1"/>
          <a:endParaRPr lang="ko-KR" altLang="en-US"/>
        </a:p>
      </dgm:t>
    </dgm:pt>
    <dgm:pt modelId="{9C8CD82C-2BE2-4B57-AA39-D8BA9E130FD3}">
      <dgm:prSet phldrT="[텍스트]"/>
      <dgm:spPr>
        <a:noFill/>
        <a:ln>
          <a:solidFill>
            <a:srgbClr val="89AD88">
              <a:alpha val="90000"/>
            </a:srgbClr>
          </a:solidFill>
        </a:ln>
      </dgm:spPr>
      <dgm:t>
        <a:bodyPr/>
        <a:lstStyle/>
        <a:p>
          <a:pPr latinLnBrk="1"/>
          <a:r>
            <a:rPr lang="ko-KR" altLang="en-US" dirty="0">
              <a:latin typeface="나눔스퀘어라운드 Bold" pitchFamily="50" charset="-127"/>
              <a:ea typeface="나눔스퀘어라운드 Bold" pitchFamily="50" charset="-127"/>
            </a:rPr>
            <a:t>사적 공간에서 발생한 경우라도 해당</a:t>
          </a:r>
        </a:p>
      </dgm:t>
    </dgm:pt>
    <dgm:pt modelId="{C40C9268-FC79-4E41-B50E-E372FCF21D98}" type="parTrans" cxnId="{531F5915-F73F-4AB3-8CFD-F0234392802F}">
      <dgm:prSet/>
      <dgm:spPr/>
      <dgm:t>
        <a:bodyPr/>
        <a:lstStyle/>
        <a:p>
          <a:pPr latinLnBrk="1"/>
          <a:endParaRPr lang="ko-KR" altLang="en-US"/>
        </a:p>
      </dgm:t>
    </dgm:pt>
    <dgm:pt modelId="{45382F40-18A6-4505-A290-3E038799444C}" type="sibTrans" cxnId="{531F5915-F73F-4AB3-8CFD-F0234392802F}">
      <dgm:prSet/>
      <dgm:spPr/>
      <dgm:t>
        <a:bodyPr/>
        <a:lstStyle/>
        <a:p>
          <a:pPr latinLnBrk="1"/>
          <a:endParaRPr lang="ko-KR" altLang="en-US"/>
        </a:p>
      </dgm:t>
    </dgm:pt>
    <dgm:pt modelId="{2FB941CA-EF8F-4A73-B436-C837E1FDC0CB}">
      <dgm:prSet phldrT="[텍스트]"/>
      <dgm:spPr>
        <a:noFill/>
        <a:ln>
          <a:solidFill>
            <a:srgbClr val="89AD88">
              <a:alpha val="90000"/>
            </a:srgbClr>
          </a:solidFill>
        </a:ln>
      </dgm:spPr>
      <dgm:t>
        <a:bodyPr/>
        <a:lstStyle/>
        <a:p>
          <a:pPr latinLnBrk="1"/>
          <a:r>
            <a:rPr lang="ko-KR" altLang="en-US" dirty="0">
              <a:latin typeface="나눔스퀘어라운드 Bold" pitchFamily="50" charset="-127"/>
              <a:ea typeface="나눔스퀘어라운드 Bold" pitchFamily="50" charset="-127"/>
            </a:rPr>
            <a:t>온라인 상에서 발생한 경우도 해당 </a:t>
          </a:r>
        </a:p>
      </dgm:t>
    </dgm:pt>
    <dgm:pt modelId="{C1A90B76-D8DF-41A0-A50D-5B8551493F69}" type="parTrans" cxnId="{D645ACD5-615F-48A9-B065-F94C2F356A8B}">
      <dgm:prSet/>
      <dgm:spPr/>
      <dgm:t>
        <a:bodyPr/>
        <a:lstStyle/>
        <a:p>
          <a:pPr latinLnBrk="1"/>
          <a:endParaRPr lang="ko-KR" altLang="en-US"/>
        </a:p>
      </dgm:t>
    </dgm:pt>
    <dgm:pt modelId="{0CECC7B1-E23D-4FD5-AB4B-754059C71C17}" type="sibTrans" cxnId="{D645ACD5-615F-48A9-B065-F94C2F356A8B}">
      <dgm:prSet/>
      <dgm:spPr/>
      <dgm:t>
        <a:bodyPr/>
        <a:lstStyle/>
        <a:p>
          <a:pPr latinLnBrk="1"/>
          <a:endParaRPr lang="ko-KR" altLang="en-US"/>
        </a:p>
      </dgm:t>
    </dgm:pt>
    <dgm:pt modelId="{33F7F6C8-C4C1-4999-A328-DAD0D8752675}">
      <dgm:prSet phldrT="[텍스트]"/>
      <dgm:spPr>
        <a:noFill/>
        <a:ln>
          <a:solidFill>
            <a:srgbClr val="89AD88">
              <a:alpha val="90000"/>
            </a:srgbClr>
          </a:solidFill>
        </a:ln>
      </dgm:spPr>
      <dgm:t>
        <a:bodyPr/>
        <a:lstStyle/>
        <a:p>
          <a:pPr latinLnBrk="1"/>
          <a:r>
            <a:rPr lang="ko-KR" altLang="en-US" dirty="0">
              <a:latin typeface="나눔스퀘어라운드 Bold" pitchFamily="50" charset="-127"/>
              <a:ea typeface="나눔스퀘어라운드 Bold" pitchFamily="50" charset="-127"/>
            </a:rPr>
            <a:t>신체적 정신적 고통을 주거나 근무환경을  악화시키는 행위일 것</a:t>
          </a:r>
        </a:p>
      </dgm:t>
    </dgm:pt>
    <dgm:pt modelId="{952ED6DE-F08E-4176-9E53-5D98E0D05FD3}" type="parTrans" cxnId="{69E0828A-83E2-4B4C-BFF2-13305658B300}">
      <dgm:prSet/>
      <dgm:spPr/>
      <dgm:t>
        <a:bodyPr/>
        <a:lstStyle/>
        <a:p>
          <a:pPr latinLnBrk="1"/>
          <a:endParaRPr lang="ko-KR" altLang="en-US"/>
        </a:p>
      </dgm:t>
    </dgm:pt>
    <dgm:pt modelId="{5862129A-B891-43BC-A128-5D789674452E}" type="sibTrans" cxnId="{69E0828A-83E2-4B4C-BFF2-13305658B300}">
      <dgm:prSet/>
      <dgm:spPr/>
      <dgm:t>
        <a:bodyPr/>
        <a:lstStyle/>
        <a:p>
          <a:pPr latinLnBrk="1"/>
          <a:endParaRPr lang="ko-KR" altLang="en-US"/>
        </a:p>
      </dgm:t>
    </dgm:pt>
    <dgm:pt modelId="{24F4E40F-961B-4F3F-9655-94D0B2D8C8A0}" type="pres">
      <dgm:prSet presAssocID="{2A235073-D3EC-4DB0-9BC1-27EF2BB91B21}" presName="Name0" presStyleCnt="0">
        <dgm:presLayoutVars>
          <dgm:dir/>
          <dgm:animLvl val="lvl"/>
          <dgm:resizeHandles val="exact"/>
        </dgm:presLayoutVars>
      </dgm:prSet>
      <dgm:spPr/>
    </dgm:pt>
    <dgm:pt modelId="{199CAF3E-FCE2-49AE-AFC8-CF6DC4916B25}" type="pres">
      <dgm:prSet presAssocID="{42DDB07C-C3B9-4EE2-AE8D-849A44AB13E1}" presName="linNode" presStyleCnt="0"/>
      <dgm:spPr/>
    </dgm:pt>
    <dgm:pt modelId="{5F859AE8-4597-4D50-A7E0-2EDE41A47A43}" type="pres">
      <dgm:prSet presAssocID="{42DDB07C-C3B9-4EE2-AE8D-849A44AB13E1}" presName="parentText" presStyleLbl="node1" presStyleIdx="0" presStyleCnt="2" custScaleX="85811" custScaleY="71857" custLinFactNeighborX="-1657">
        <dgm:presLayoutVars>
          <dgm:chMax val="1"/>
          <dgm:bulletEnabled val="1"/>
        </dgm:presLayoutVars>
      </dgm:prSet>
      <dgm:spPr/>
    </dgm:pt>
    <dgm:pt modelId="{B09AC352-2304-4562-BEA3-EACCCC832B19}" type="pres">
      <dgm:prSet presAssocID="{42DDB07C-C3B9-4EE2-AE8D-849A44AB13E1}" presName="descendantText" presStyleLbl="alignAccFollowNode1" presStyleIdx="0" presStyleCnt="2" custScaleX="107078" custScaleY="83845" custLinFactNeighborX="803">
        <dgm:presLayoutVars>
          <dgm:bulletEnabled val="1"/>
        </dgm:presLayoutVars>
      </dgm:prSet>
      <dgm:spPr/>
    </dgm:pt>
    <dgm:pt modelId="{834186C4-7AEB-42C0-B517-8FBF63A9E1FC}" type="pres">
      <dgm:prSet presAssocID="{EB1657C7-EF9C-4C68-A724-A50F8375FA76}" presName="sp" presStyleCnt="0"/>
      <dgm:spPr/>
    </dgm:pt>
    <dgm:pt modelId="{D8E4F0E5-7F60-41A3-BF83-B0196F9A0EB1}" type="pres">
      <dgm:prSet presAssocID="{E800F5B8-5707-4482-A94C-1B57DF04DFB8}" presName="linNode" presStyleCnt="0"/>
      <dgm:spPr/>
    </dgm:pt>
    <dgm:pt modelId="{5480B2C1-8B77-488B-BA01-F66607CD2433}" type="pres">
      <dgm:prSet presAssocID="{E800F5B8-5707-4482-A94C-1B57DF04DFB8}" presName="parentText" presStyleLbl="node1" presStyleIdx="1" presStyleCnt="2" custScaleX="86446" custScaleY="75991" custLinFactNeighborX="-1883">
        <dgm:presLayoutVars>
          <dgm:chMax val="1"/>
          <dgm:bulletEnabled val="1"/>
        </dgm:presLayoutVars>
      </dgm:prSet>
      <dgm:spPr/>
    </dgm:pt>
    <dgm:pt modelId="{964BA811-FC62-4F3E-A822-DE5642A3A334}" type="pres">
      <dgm:prSet presAssocID="{E800F5B8-5707-4482-A94C-1B57DF04DFB8}" presName="descendantText" presStyleLbl="alignAccFollowNode1" presStyleIdx="1" presStyleCnt="2" custScaleX="106720" custScaleY="78677" custLinFactNeighborX="803">
        <dgm:presLayoutVars>
          <dgm:bulletEnabled val="1"/>
        </dgm:presLayoutVars>
      </dgm:prSet>
      <dgm:spPr/>
    </dgm:pt>
  </dgm:ptLst>
  <dgm:cxnLst>
    <dgm:cxn modelId="{275E9C12-A5CA-44CA-9A12-D193AA3BA5B6}" type="presOf" srcId="{33F7F6C8-C4C1-4999-A328-DAD0D8752675}" destId="{B09AC352-2304-4562-BEA3-EACCCC832B19}" srcOrd="0" destOrd="2" presId="urn:microsoft.com/office/officeart/2005/8/layout/vList5"/>
    <dgm:cxn modelId="{531F5915-F73F-4AB3-8CFD-F0234392802F}" srcId="{E800F5B8-5707-4482-A94C-1B57DF04DFB8}" destId="{9C8CD82C-2BE2-4B57-AA39-D8BA9E130FD3}" srcOrd="0" destOrd="0" parTransId="{C40C9268-FC79-4E41-B50E-E372FCF21D98}" sibTransId="{45382F40-18A6-4505-A290-3E038799444C}"/>
    <dgm:cxn modelId="{43A55322-5BC3-4797-A0B0-CD01AD2C6E72}" type="presOf" srcId="{42DDB07C-C3B9-4EE2-AE8D-849A44AB13E1}" destId="{5F859AE8-4597-4D50-A7E0-2EDE41A47A43}" srcOrd="0" destOrd="0" presId="urn:microsoft.com/office/officeart/2005/8/layout/vList5"/>
    <dgm:cxn modelId="{FF06063E-C3B1-4CE7-8ECE-92A8B012319A}" srcId="{42DDB07C-C3B9-4EE2-AE8D-849A44AB13E1}" destId="{100D220D-15C9-44EF-9CDC-D98E81F9C6D5}" srcOrd="1" destOrd="0" parTransId="{DCB58ECF-9C67-4395-BF8D-1BE6DFBA56E2}" sibTransId="{A528B2F6-8F8D-4814-BF59-4441F0AB6429}"/>
    <dgm:cxn modelId="{182FC262-3BA6-4CA2-8EA9-EADD98EA782C}" type="presOf" srcId="{2FB941CA-EF8F-4A73-B436-C837E1FDC0CB}" destId="{964BA811-FC62-4F3E-A822-DE5642A3A334}" srcOrd="0" destOrd="1" presId="urn:microsoft.com/office/officeart/2005/8/layout/vList5"/>
    <dgm:cxn modelId="{43959E69-7A26-4815-B553-9F29278C5675}" srcId="{42DDB07C-C3B9-4EE2-AE8D-849A44AB13E1}" destId="{740FF00F-0231-4483-A411-275BF3373621}" srcOrd="0" destOrd="0" parTransId="{EE9E4875-4B0B-4CA7-8038-059B2E77BABF}" sibTransId="{BDFF4577-0CDB-4041-BAED-2E8936D2C498}"/>
    <dgm:cxn modelId="{64AB4A4A-F167-4EC4-B78E-D166DF3D0DDF}" type="presOf" srcId="{9C8CD82C-2BE2-4B57-AA39-D8BA9E130FD3}" destId="{964BA811-FC62-4F3E-A822-DE5642A3A334}" srcOrd="0" destOrd="0" presId="urn:microsoft.com/office/officeart/2005/8/layout/vList5"/>
    <dgm:cxn modelId="{0B1AF780-09B2-40A0-8D16-D4B1287D65BE}" type="presOf" srcId="{740FF00F-0231-4483-A411-275BF3373621}" destId="{B09AC352-2304-4562-BEA3-EACCCC832B19}" srcOrd="0" destOrd="0" presId="urn:microsoft.com/office/officeart/2005/8/layout/vList5"/>
    <dgm:cxn modelId="{43B82D87-AAA6-4EAE-97E6-0A28E16D2F12}" type="presOf" srcId="{2A235073-D3EC-4DB0-9BC1-27EF2BB91B21}" destId="{24F4E40F-961B-4F3F-9655-94D0B2D8C8A0}" srcOrd="0" destOrd="0" presId="urn:microsoft.com/office/officeart/2005/8/layout/vList5"/>
    <dgm:cxn modelId="{69E0828A-83E2-4B4C-BFF2-13305658B300}" srcId="{42DDB07C-C3B9-4EE2-AE8D-849A44AB13E1}" destId="{33F7F6C8-C4C1-4999-A328-DAD0D8752675}" srcOrd="2" destOrd="0" parTransId="{952ED6DE-F08E-4176-9E53-5D98E0D05FD3}" sibTransId="{5862129A-B891-43BC-A128-5D789674452E}"/>
    <dgm:cxn modelId="{D645ACD5-615F-48A9-B065-F94C2F356A8B}" srcId="{E800F5B8-5707-4482-A94C-1B57DF04DFB8}" destId="{2FB941CA-EF8F-4A73-B436-C837E1FDC0CB}" srcOrd="1" destOrd="0" parTransId="{C1A90B76-D8DF-41A0-A50D-5B8551493F69}" sibTransId="{0CECC7B1-E23D-4FD5-AB4B-754059C71C17}"/>
    <dgm:cxn modelId="{471B5BE4-4CDC-4F8B-84C8-25190D15F6D3}" srcId="{2A235073-D3EC-4DB0-9BC1-27EF2BB91B21}" destId="{E800F5B8-5707-4482-A94C-1B57DF04DFB8}" srcOrd="1" destOrd="0" parTransId="{9DA4E369-D0D9-4360-836C-DA147E94B033}" sibTransId="{FBF4ED77-B2C7-4E03-A856-4B2322031882}"/>
    <dgm:cxn modelId="{CDF949E8-4DFD-4A86-AE0F-4BC7F312490B}" srcId="{2A235073-D3EC-4DB0-9BC1-27EF2BB91B21}" destId="{42DDB07C-C3B9-4EE2-AE8D-849A44AB13E1}" srcOrd="0" destOrd="0" parTransId="{F63B56AD-A294-4151-88B2-BD8B919AF538}" sibTransId="{EB1657C7-EF9C-4C68-A724-A50F8375FA76}"/>
    <dgm:cxn modelId="{89A5E2F1-735C-483D-9682-B9D71DAD6051}" type="presOf" srcId="{100D220D-15C9-44EF-9CDC-D98E81F9C6D5}" destId="{B09AC352-2304-4562-BEA3-EACCCC832B19}" srcOrd="0" destOrd="1" presId="urn:microsoft.com/office/officeart/2005/8/layout/vList5"/>
    <dgm:cxn modelId="{FB3821FB-1441-49D0-AC4B-26F95620A61D}" type="presOf" srcId="{E800F5B8-5707-4482-A94C-1B57DF04DFB8}" destId="{5480B2C1-8B77-488B-BA01-F66607CD2433}" srcOrd="0" destOrd="0" presId="urn:microsoft.com/office/officeart/2005/8/layout/vList5"/>
    <dgm:cxn modelId="{37F49B36-0F91-4977-99F5-511C25DB468A}" type="presParOf" srcId="{24F4E40F-961B-4F3F-9655-94D0B2D8C8A0}" destId="{199CAF3E-FCE2-49AE-AFC8-CF6DC4916B25}" srcOrd="0" destOrd="0" presId="urn:microsoft.com/office/officeart/2005/8/layout/vList5"/>
    <dgm:cxn modelId="{0F7B4DCE-3465-49CA-9A78-D4D36974161C}" type="presParOf" srcId="{199CAF3E-FCE2-49AE-AFC8-CF6DC4916B25}" destId="{5F859AE8-4597-4D50-A7E0-2EDE41A47A43}" srcOrd="0" destOrd="0" presId="urn:microsoft.com/office/officeart/2005/8/layout/vList5"/>
    <dgm:cxn modelId="{F96310E9-7BF7-4F70-8C87-B8C6136E9482}" type="presParOf" srcId="{199CAF3E-FCE2-49AE-AFC8-CF6DC4916B25}" destId="{B09AC352-2304-4562-BEA3-EACCCC832B19}" srcOrd="1" destOrd="0" presId="urn:microsoft.com/office/officeart/2005/8/layout/vList5"/>
    <dgm:cxn modelId="{68D9BAE7-7FF5-4369-B5AB-0DF4DFDD2B0B}" type="presParOf" srcId="{24F4E40F-961B-4F3F-9655-94D0B2D8C8A0}" destId="{834186C4-7AEB-42C0-B517-8FBF63A9E1FC}" srcOrd="1" destOrd="0" presId="urn:microsoft.com/office/officeart/2005/8/layout/vList5"/>
    <dgm:cxn modelId="{75FF4FBF-6C46-44F5-947B-98D1F35CD82F}" type="presParOf" srcId="{24F4E40F-961B-4F3F-9655-94D0B2D8C8A0}" destId="{D8E4F0E5-7F60-41A3-BF83-B0196F9A0EB1}" srcOrd="2" destOrd="0" presId="urn:microsoft.com/office/officeart/2005/8/layout/vList5"/>
    <dgm:cxn modelId="{A46ECAD9-EC56-417A-88C4-1FE5C8F1E429}" type="presParOf" srcId="{D8E4F0E5-7F60-41A3-BF83-B0196F9A0EB1}" destId="{5480B2C1-8B77-488B-BA01-F66607CD2433}" srcOrd="0" destOrd="0" presId="urn:microsoft.com/office/officeart/2005/8/layout/vList5"/>
    <dgm:cxn modelId="{D3FD8910-933D-45B8-977D-C98DF6AD1E67}" type="presParOf" srcId="{D8E4F0E5-7F60-41A3-BF83-B0196F9A0EB1}" destId="{964BA811-FC62-4F3E-A822-DE5642A3A33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B0F148-54F5-4516-A4EA-DA5D272B9E59}">
      <dsp:nvSpPr>
        <dsp:cNvPr id="0" name=""/>
        <dsp:cNvSpPr/>
      </dsp:nvSpPr>
      <dsp:spPr>
        <a:xfrm>
          <a:off x="811890" y="4283628"/>
          <a:ext cx="4280875" cy="468755"/>
        </a:xfrm>
        <a:prstGeom prst="rec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피드백</a:t>
          </a:r>
        </a:p>
      </dsp:txBody>
      <dsp:txXfrm>
        <a:off x="811890" y="4283628"/>
        <a:ext cx="4280875" cy="468755"/>
      </dsp:txXfrm>
    </dsp:sp>
    <dsp:sp modelId="{289E91F6-C40E-4ED3-B74A-F12F5105CAE2}">
      <dsp:nvSpPr>
        <dsp:cNvPr id="0" name=""/>
        <dsp:cNvSpPr/>
      </dsp:nvSpPr>
      <dsp:spPr>
        <a:xfrm rot="10800000">
          <a:off x="811890" y="3569714"/>
          <a:ext cx="4280875" cy="720945"/>
        </a:xfrm>
        <a:prstGeom prst="upArrowCallou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항의 메일</a:t>
          </a:r>
        </a:p>
      </dsp:txBody>
      <dsp:txXfrm rot="10800000">
        <a:off x="811890" y="3569714"/>
        <a:ext cx="4280875" cy="468448"/>
      </dsp:txXfrm>
    </dsp:sp>
    <dsp:sp modelId="{1262C359-3DE0-4EDD-AAAC-2E3C40CD0ACD}">
      <dsp:nvSpPr>
        <dsp:cNvPr id="0" name=""/>
        <dsp:cNvSpPr/>
      </dsp:nvSpPr>
      <dsp:spPr>
        <a:xfrm rot="10800000">
          <a:off x="811890" y="2855800"/>
          <a:ext cx="4280875" cy="720945"/>
        </a:xfrm>
        <a:prstGeom prst="upArrowCallou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사회 문제</a:t>
          </a:r>
        </a:p>
      </dsp:txBody>
      <dsp:txXfrm rot="10800000">
        <a:off x="811890" y="2855800"/>
        <a:ext cx="4280875" cy="468448"/>
      </dsp:txXfrm>
    </dsp:sp>
    <dsp:sp modelId="{9E1F6668-2324-4FA7-963E-24BAE7A62DC8}">
      <dsp:nvSpPr>
        <dsp:cNvPr id="0" name=""/>
        <dsp:cNvSpPr/>
      </dsp:nvSpPr>
      <dsp:spPr>
        <a:xfrm rot="10800000">
          <a:off x="811890" y="2141886"/>
          <a:ext cx="4280875" cy="720945"/>
        </a:xfrm>
        <a:prstGeom prst="upArrowCallou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관련 법 조항</a:t>
          </a:r>
        </a:p>
      </dsp:txBody>
      <dsp:txXfrm rot="10800000">
        <a:off x="811890" y="2141886"/>
        <a:ext cx="4280875" cy="468448"/>
      </dsp:txXfrm>
    </dsp:sp>
    <dsp:sp modelId="{050B24F8-FDF4-403D-94F6-194A0157A0A7}">
      <dsp:nvSpPr>
        <dsp:cNvPr id="0" name=""/>
        <dsp:cNvSpPr/>
      </dsp:nvSpPr>
      <dsp:spPr>
        <a:xfrm rot="10800000">
          <a:off x="811890" y="1427972"/>
          <a:ext cx="4280875" cy="720945"/>
        </a:xfrm>
        <a:prstGeom prst="upArrowCallou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광고 속 근로기준법 위반 내용</a:t>
          </a:r>
        </a:p>
      </dsp:txBody>
      <dsp:txXfrm rot="10800000">
        <a:off x="811890" y="1427972"/>
        <a:ext cx="4280875" cy="468448"/>
      </dsp:txXfrm>
    </dsp:sp>
    <dsp:sp modelId="{358A6514-B14F-4BCF-A5C5-6CCC65D83841}">
      <dsp:nvSpPr>
        <dsp:cNvPr id="0" name=""/>
        <dsp:cNvSpPr/>
      </dsp:nvSpPr>
      <dsp:spPr>
        <a:xfrm rot="10800000">
          <a:off x="811890" y="714058"/>
          <a:ext cx="4280875" cy="720945"/>
        </a:xfrm>
        <a:prstGeom prst="upArrowCallou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선정 광고</a:t>
          </a:r>
        </a:p>
      </dsp:txBody>
      <dsp:txXfrm rot="10800000">
        <a:off x="811890" y="714058"/>
        <a:ext cx="4280875" cy="468448"/>
      </dsp:txXfrm>
    </dsp:sp>
    <dsp:sp modelId="{D8D0A4A0-DAC2-4EA7-B29D-A32863136651}">
      <dsp:nvSpPr>
        <dsp:cNvPr id="0" name=""/>
        <dsp:cNvSpPr/>
      </dsp:nvSpPr>
      <dsp:spPr>
        <a:xfrm rot="10800000">
          <a:off x="811890" y="0"/>
          <a:ext cx="4280875" cy="720945"/>
        </a:xfrm>
        <a:prstGeom prst="upArrowCallou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조원 소개</a:t>
          </a:r>
        </a:p>
      </dsp:txBody>
      <dsp:txXfrm rot="10800000">
        <a:off x="811890" y="0"/>
        <a:ext cx="4280875" cy="4684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780A2-7E49-4001-905B-1DC34F4D62FD}">
      <dsp:nvSpPr>
        <dsp:cNvPr id="0" name=""/>
        <dsp:cNvSpPr/>
      </dsp:nvSpPr>
      <dsp:spPr>
        <a:xfrm>
          <a:off x="0" y="1425117"/>
          <a:ext cx="6096000" cy="914096"/>
        </a:xfrm>
        <a:prstGeom prst="roundRec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   제</a:t>
          </a:r>
          <a:r>
            <a:rPr lang="en-US" altLang="ko-KR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76</a:t>
          </a:r>
          <a:r>
            <a:rPr lang="ko-KR" altLang="en-US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조의</a:t>
          </a:r>
          <a:r>
            <a:rPr lang="en-US" altLang="ko-KR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2(</a:t>
          </a:r>
          <a:r>
            <a:rPr lang="ko-KR" altLang="en-US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직장 내 괴롭힘의 금지</a:t>
          </a:r>
          <a:r>
            <a:rPr lang="en-US" altLang="ko-KR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)</a:t>
          </a:r>
          <a:endParaRPr lang="ko-KR" altLang="en-US" sz="2000" kern="1200" dirty="0">
            <a:solidFill>
              <a:schemeClr val="tx1"/>
            </a:solidFill>
            <a:latin typeface="나눔스퀘어라운드 Bold" pitchFamily="50" charset="-127"/>
            <a:ea typeface="나눔스퀘어라운드 Bold" pitchFamily="50" charset="-127"/>
          </a:endParaRPr>
        </a:p>
      </dsp:txBody>
      <dsp:txXfrm>
        <a:off x="44622" y="1469739"/>
        <a:ext cx="6006756" cy="824852"/>
      </dsp:txXfrm>
    </dsp:sp>
    <dsp:sp modelId="{6828CA34-350E-4C31-A742-583A01365912}">
      <dsp:nvSpPr>
        <dsp:cNvPr id="0" name=""/>
        <dsp:cNvSpPr/>
      </dsp:nvSpPr>
      <dsp:spPr>
        <a:xfrm>
          <a:off x="0" y="2452298"/>
          <a:ext cx="6096000" cy="14800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22860" rIns="128016" bIns="22860" numCol="1" spcCol="1270" anchor="t" anchorCtr="0">
          <a:noAutofit/>
        </a:bodyPr>
        <a:lstStyle/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사용자 또는 근로자는 직장에서의 지위 또는 관계 등의 우위를 이용하여 업무상 적정범위를 넘어 다른 근로자에게 신체적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·</a:t>
          </a: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정신적 고통을 주거나 근무환경을 악화시키는 행위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(</a:t>
          </a: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이하 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"</a:t>
          </a: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직장 내 </a:t>
          </a:r>
          <a:r>
            <a:rPr lang="ko-KR" altLang="en-US" sz="3200" b="1" i="0" kern="1200" dirty="0">
              <a:solidFill>
                <a:srgbClr val="FF0000"/>
              </a:solidFill>
              <a:latin typeface="나눔스퀘어라운드 Bold" pitchFamily="50" charset="-127"/>
              <a:ea typeface="나눔스퀘어라운드 Bold" pitchFamily="50" charset="-127"/>
            </a:rPr>
            <a:t>괴롭힘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"</a:t>
          </a: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이라 한다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)</a:t>
          </a: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를 하여서는 아니 된다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.</a:t>
          </a:r>
          <a:endParaRPr lang="ko-KR" altLang="en-US" sz="1800" kern="1200" dirty="0">
            <a:latin typeface="나눔스퀘어라운드 Bold" pitchFamily="50" charset="-127"/>
            <a:ea typeface="나눔스퀘어라운드 Bold" pitchFamily="50" charset="-127"/>
          </a:endParaRPr>
        </a:p>
      </dsp:txBody>
      <dsp:txXfrm>
        <a:off x="0" y="2452298"/>
        <a:ext cx="6096000" cy="14800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75B92A-2C3C-461E-B6AC-04BAF2D3605E}">
      <dsp:nvSpPr>
        <dsp:cNvPr id="0" name=""/>
        <dsp:cNvSpPr/>
      </dsp:nvSpPr>
      <dsp:spPr>
        <a:xfrm>
          <a:off x="734407" y="614772"/>
          <a:ext cx="3075010" cy="1996455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F2ABF4-89C5-45F3-B652-1A2E63BFDE60}">
      <dsp:nvSpPr>
        <dsp:cNvPr id="0" name=""/>
        <dsp:cNvSpPr/>
      </dsp:nvSpPr>
      <dsp:spPr>
        <a:xfrm>
          <a:off x="927395" y="2757574"/>
          <a:ext cx="2689035" cy="520913"/>
        </a:xfrm>
        <a:prstGeom prst="rect">
          <a:avLst/>
        </a:prstGeom>
        <a:noFill/>
        <a:ln w="34925">
          <a:solidFill>
            <a:srgbClr val="89AD88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업무 미루기</a:t>
          </a:r>
        </a:p>
      </dsp:txBody>
      <dsp:txXfrm>
        <a:off x="927395" y="2757574"/>
        <a:ext cx="2689035" cy="520913"/>
      </dsp:txXfrm>
    </dsp:sp>
    <dsp:sp modelId="{64E0942F-595A-4B22-90E2-A22C48B7A846}">
      <dsp:nvSpPr>
        <dsp:cNvPr id="0" name=""/>
        <dsp:cNvSpPr/>
      </dsp:nvSpPr>
      <dsp:spPr>
        <a:xfrm>
          <a:off x="3909765" y="584065"/>
          <a:ext cx="3075010" cy="2040015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2B2F42-0C0F-4C3F-974B-1D1F60F38DB1}">
      <dsp:nvSpPr>
        <dsp:cNvPr id="0" name=""/>
        <dsp:cNvSpPr/>
      </dsp:nvSpPr>
      <dsp:spPr>
        <a:xfrm>
          <a:off x="4176473" y="2777967"/>
          <a:ext cx="2593187" cy="450684"/>
        </a:xfrm>
        <a:prstGeom prst="rect">
          <a:avLst/>
        </a:prstGeom>
        <a:noFill/>
        <a:ln w="34925">
          <a:solidFill>
            <a:srgbClr val="89AD88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latin typeface="나눔스퀘어라운드 Bold" pitchFamily="50" charset="-127"/>
              <a:ea typeface="나눔스퀘어라운드 Bold" pitchFamily="50" charset="-127"/>
            </a:rPr>
            <a:t>점심 메뉴 고르게 하기</a:t>
          </a:r>
        </a:p>
      </dsp:txBody>
      <dsp:txXfrm>
        <a:off x="4176473" y="2777967"/>
        <a:ext cx="2593187" cy="450684"/>
      </dsp:txXfrm>
    </dsp:sp>
    <dsp:sp modelId="{CDDED6F3-73F8-43A1-AF36-1A759BA7C753}">
      <dsp:nvSpPr>
        <dsp:cNvPr id="0" name=""/>
        <dsp:cNvSpPr/>
      </dsp:nvSpPr>
      <dsp:spPr>
        <a:xfrm>
          <a:off x="726228" y="3436808"/>
          <a:ext cx="3074395" cy="2118682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8B7490-A4E4-49C6-8025-4853E6E0BBA8}">
      <dsp:nvSpPr>
        <dsp:cNvPr id="0" name=""/>
        <dsp:cNvSpPr/>
      </dsp:nvSpPr>
      <dsp:spPr>
        <a:xfrm>
          <a:off x="999412" y="5616628"/>
          <a:ext cx="2602074" cy="469188"/>
        </a:xfrm>
        <a:prstGeom prst="rect">
          <a:avLst/>
        </a:prstGeom>
        <a:noFill/>
        <a:ln w="34925">
          <a:solidFill>
            <a:srgbClr val="89AD88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latin typeface="나눔스퀘어라운드 Bold" pitchFamily="50" charset="-127"/>
              <a:ea typeface="나눔스퀘어라운드 Bold" pitchFamily="50" charset="-127"/>
            </a:rPr>
            <a:t>물 가져오게 하기</a:t>
          </a:r>
        </a:p>
      </dsp:txBody>
      <dsp:txXfrm>
        <a:off x="999412" y="5616628"/>
        <a:ext cx="2602074" cy="469188"/>
      </dsp:txXfrm>
    </dsp:sp>
    <dsp:sp modelId="{66AFAFBE-B8A7-45DB-9DA6-335B4CEECFE6}">
      <dsp:nvSpPr>
        <dsp:cNvPr id="0" name=""/>
        <dsp:cNvSpPr/>
      </dsp:nvSpPr>
      <dsp:spPr>
        <a:xfrm>
          <a:off x="3906075" y="3421470"/>
          <a:ext cx="3078700" cy="2118682"/>
        </a:xfrm>
        <a:prstGeom prst="round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422500-FCA8-4AD9-B84F-8E361FA5BAA8}">
      <dsp:nvSpPr>
        <dsp:cNvPr id="0" name=""/>
        <dsp:cNvSpPr/>
      </dsp:nvSpPr>
      <dsp:spPr>
        <a:xfrm>
          <a:off x="4103349" y="5616625"/>
          <a:ext cx="2645154" cy="436047"/>
        </a:xfrm>
        <a:prstGeom prst="rect">
          <a:avLst/>
        </a:prstGeom>
        <a:noFill/>
        <a:ln w="34925">
          <a:solidFill>
            <a:srgbClr val="89AD88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latin typeface="나눔스퀘어라운드 Bold" pitchFamily="50" charset="-127"/>
              <a:ea typeface="나눔스퀘어라운드 Bold" pitchFamily="50" charset="-127"/>
            </a:rPr>
            <a:t>계산 맡기기</a:t>
          </a:r>
        </a:p>
      </dsp:txBody>
      <dsp:txXfrm>
        <a:off x="4103349" y="5616625"/>
        <a:ext cx="2645154" cy="4360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780A2-7E49-4001-905B-1DC34F4D62FD}">
      <dsp:nvSpPr>
        <dsp:cNvPr id="0" name=""/>
        <dsp:cNvSpPr/>
      </dsp:nvSpPr>
      <dsp:spPr>
        <a:xfrm>
          <a:off x="0" y="1210625"/>
          <a:ext cx="6096000" cy="914096"/>
        </a:xfrm>
        <a:prstGeom prst="roundRec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   제</a:t>
          </a:r>
          <a:r>
            <a:rPr lang="en-US" altLang="ko-KR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76</a:t>
          </a:r>
          <a:r>
            <a:rPr lang="ko-KR" altLang="en-US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조의</a:t>
          </a:r>
          <a:r>
            <a:rPr lang="en-US" altLang="ko-KR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2(</a:t>
          </a:r>
          <a:r>
            <a:rPr lang="ko-KR" altLang="en-US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직장 내 괴롭힘의 금지</a:t>
          </a:r>
          <a:r>
            <a:rPr lang="en-US" altLang="ko-KR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)</a:t>
          </a:r>
          <a:endParaRPr lang="ko-KR" altLang="en-US" sz="2000" kern="1200" dirty="0">
            <a:solidFill>
              <a:schemeClr val="tx1"/>
            </a:solidFill>
            <a:latin typeface="나눔스퀘어라운드 Bold" pitchFamily="50" charset="-127"/>
            <a:ea typeface="나눔스퀘어라운드 Bold" pitchFamily="50" charset="-127"/>
          </a:endParaRPr>
        </a:p>
      </dsp:txBody>
      <dsp:txXfrm>
        <a:off x="44622" y="1255247"/>
        <a:ext cx="6006756" cy="824852"/>
      </dsp:txXfrm>
    </dsp:sp>
    <dsp:sp modelId="{6828CA34-350E-4C31-A742-583A01365912}">
      <dsp:nvSpPr>
        <dsp:cNvPr id="0" name=""/>
        <dsp:cNvSpPr/>
      </dsp:nvSpPr>
      <dsp:spPr>
        <a:xfrm>
          <a:off x="0" y="2216836"/>
          <a:ext cx="6096000" cy="19509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22860" rIns="128016" bIns="22860" numCol="1" spcCol="1270" anchor="t" anchorCtr="0">
          <a:noAutofit/>
        </a:bodyPr>
        <a:lstStyle/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사용자 또는 근로자는 </a:t>
          </a:r>
          <a:r>
            <a:rPr lang="ko-KR" altLang="en-US" sz="2400" b="1" i="0" u="sng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직장에서의 지위 또는 관계 등의 우위를 이용하여 업무상 적정범위를 넘어 다른 근로자에게 신체적</a:t>
          </a:r>
          <a:r>
            <a:rPr lang="en-US" altLang="ko-KR" sz="2400" b="1" i="0" u="sng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·</a:t>
          </a:r>
          <a:r>
            <a:rPr lang="ko-KR" altLang="en-US" sz="2400" b="1" i="0" u="sng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정신적 고통을 주거나 근무환경을 악화시키는 행위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(</a:t>
          </a: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이하 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"</a:t>
          </a: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직장 내 </a:t>
          </a:r>
          <a:r>
            <a:rPr lang="ko-KR" altLang="en-US" sz="18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괴롭힘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"</a:t>
          </a: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이라 한다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)</a:t>
          </a:r>
          <a:r>
            <a:rPr lang="ko-KR" altLang="en-US" sz="1800" b="0" i="0" kern="1200" dirty="0">
              <a:latin typeface="나눔스퀘어라운드 Bold" pitchFamily="50" charset="-127"/>
              <a:ea typeface="나눔스퀘어라운드 Bold" pitchFamily="50" charset="-127"/>
            </a:rPr>
            <a:t>를 하여서는 아니 된다</a:t>
          </a:r>
          <a:r>
            <a:rPr lang="en-US" altLang="ko-KR" sz="1800" b="0" i="0" kern="1200" dirty="0">
              <a:latin typeface="나눔스퀘어라운드 Bold" pitchFamily="50" charset="-127"/>
              <a:ea typeface="나눔스퀘어라운드 Bold" pitchFamily="50" charset="-127"/>
            </a:rPr>
            <a:t>.</a:t>
          </a:r>
          <a:endParaRPr lang="ko-KR" altLang="en-US" sz="1800" kern="1200" dirty="0">
            <a:latin typeface="나눔스퀘어라운드 Bold" pitchFamily="50" charset="-127"/>
            <a:ea typeface="나눔스퀘어라운드 Bold" pitchFamily="50" charset="-127"/>
          </a:endParaRPr>
        </a:p>
      </dsp:txBody>
      <dsp:txXfrm>
        <a:off x="0" y="2216836"/>
        <a:ext cx="6096000" cy="19509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780A2-7E49-4001-905B-1DC34F4D62FD}">
      <dsp:nvSpPr>
        <dsp:cNvPr id="0" name=""/>
        <dsp:cNvSpPr/>
      </dsp:nvSpPr>
      <dsp:spPr>
        <a:xfrm>
          <a:off x="0" y="1242551"/>
          <a:ext cx="5472608" cy="989696"/>
        </a:xfrm>
        <a:prstGeom prst="roundRec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   제</a:t>
          </a:r>
          <a:r>
            <a:rPr lang="en-US" altLang="ko-KR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76</a:t>
          </a:r>
          <a:r>
            <a:rPr lang="ko-KR" altLang="en-US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조의</a:t>
          </a:r>
          <a:r>
            <a:rPr lang="en-US" altLang="ko-KR" sz="2000" b="1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3</a:t>
          </a:r>
          <a:r>
            <a:rPr lang="en-US" altLang="ko-KR" sz="2000" b="0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(</a:t>
          </a:r>
          <a:r>
            <a:rPr lang="ko-KR" altLang="en-US" sz="2000" b="0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직장 내 괴롭힘 발생 시 조치</a:t>
          </a:r>
          <a:r>
            <a:rPr lang="en-US" altLang="ko-KR" sz="2000" b="0" i="0" kern="1200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rPr>
            <a:t>)</a:t>
          </a:r>
          <a:endParaRPr lang="ko-KR" altLang="en-US" sz="2000" b="0" kern="1200" dirty="0">
            <a:solidFill>
              <a:schemeClr val="tx1"/>
            </a:solidFill>
            <a:latin typeface="나눔스퀘어라운드 Bold" pitchFamily="50" charset="-127"/>
            <a:ea typeface="나눔스퀘어라운드 Bold" pitchFamily="50" charset="-127"/>
          </a:endParaRPr>
        </a:p>
      </dsp:txBody>
      <dsp:txXfrm>
        <a:off x="48313" y="1290864"/>
        <a:ext cx="5375982" cy="89307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AC352-2304-4562-BEA3-EACCCC832B19}">
      <dsp:nvSpPr>
        <dsp:cNvPr id="0" name=""/>
        <dsp:cNvSpPr/>
      </dsp:nvSpPr>
      <dsp:spPr>
        <a:xfrm rot="5400000">
          <a:off x="3202991" y="-1189497"/>
          <a:ext cx="1735548" cy="4243844"/>
        </a:xfrm>
        <a:prstGeom prst="round2SameRect">
          <a:avLst/>
        </a:prstGeom>
        <a:noFill/>
        <a:ln w="25400" cap="flat" cmpd="sng" algn="ctr">
          <a:solidFill>
            <a:srgbClr val="89AD88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700" kern="1200" dirty="0">
              <a:latin typeface="나눔스퀘어라운드 Bold" pitchFamily="50" charset="-127"/>
              <a:ea typeface="나눔스퀘어라운드 Bold" pitchFamily="50" charset="-127"/>
            </a:rPr>
            <a:t>직장에서의 지위 또는 관계 등의 우위를     이용할 것</a:t>
          </a: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700" kern="1200" dirty="0">
              <a:latin typeface="나눔스퀘어라운드 Bold" pitchFamily="50" charset="-127"/>
              <a:ea typeface="나눔스퀘어라운드 Bold" pitchFamily="50" charset="-127"/>
            </a:rPr>
            <a:t>업무상 적정범위를 넘을 것</a:t>
          </a: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700" kern="1200" dirty="0">
              <a:latin typeface="나눔스퀘어라운드 Bold" pitchFamily="50" charset="-127"/>
              <a:ea typeface="나눔스퀘어라운드 Bold" pitchFamily="50" charset="-127"/>
            </a:rPr>
            <a:t>신체적 정신적 고통을 주거나 근무환경을  악화시키는 행위일 것</a:t>
          </a:r>
        </a:p>
      </dsp:txBody>
      <dsp:txXfrm rot="-5400000">
        <a:off x="1948843" y="149373"/>
        <a:ext cx="4159122" cy="1566104"/>
      </dsp:txXfrm>
    </dsp:sp>
    <dsp:sp modelId="{5F859AE8-4597-4D50-A7E0-2EDE41A47A43}">
      <dsp:nvSpPr>
        <dsp:cNvPr id="0" name=""/>
        <dsp:cNvSpPr/>
      </dsp:nvSpPr>
      <dsp:spPr>
        <a:xfrm>
          <a:off x="0" y="2797"/>
          <a:ext cx="1913042" cy="1859253"/>
        </a:xfrm>
        <a:prstGeom prst="roundRec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kern="1200" dirty="0">
              <a:latin typeface="나눔스퀘어라운드 Bold" pitchFamily="50" charset="-127"/>
              <a:ea typeface="나눔스퀘어라운드 Bold" pitchFamily="50" charset="-127"/>
            </a:rPr>
            <a:t>행위 요건</a:t>
          </a:r>
        </a:p>
      </dsp:txBody>
      <dsp:txXfrm>
        <a:off x="90761" y="93558"/>
        <a:ext cx="1731520" cy="1677731"/>
      </dsp:txXfrm>
    </dsp:sp>
    <dsp:sp modelId="{964BA811-FC62-4F3E-A822-DE5642A3A334}">
      <dsp:nvSpPr>
        <dsp:cNvPr id="0" name=""/>
        <dsp:cNvSpPr/>
      </dsp:nvSpPr>
      <dsp:spPr>
        <a:xfrm rot="5400000">
          <a:off x="3263542" y="859705"/>
          <a:ext cx="1628573" cy="4229655"/>
        </a:xfrm>
        <a:prstGeom prst="round2SameRect">
          <a:avLst/>
        </a:prstGeom>
        <a:noFill/>
        <a:ln w="25400" cap="flat" cmpd="sng" algn="ctr">
          <a:solidFill>
            <a:srgbClr val="89AD88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700" kern="1200" dirty="0">
              <a:latin typeface="나눔스퀘어라운드 Bold" pitchFamily="50" charset="-127"/>
              <a:ea typeface="나눔스퀘어라운드 Bold" pitchFamily="50" charset="-127"/>
            </a:rPr>
            <a:t>사적 공간에서 발생한 경우라도 해당</a:t>
          </a: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700" kern="1200" dirty="0">
              <a:latin typeface="나눔스퀘어라운드 Bold" pitchFamily="50" charset="-127"/>
              <a:ea typeface="나눔스퀘어라운드 Bold" pitchFamily="50" charset="-127"/>
            </a:rPr>
            <a:t>온라인 상에서 발생한 경우도 해당 </a:t>
          </a:r>
        </a:p>
      </dsp:txBody>
      <dsp:txXfrm rot="-5400000">
        <a:off x="1963001" y="2239746"/>
        <a:ext cx="4150155" cy="1469573"/>
      </dsp:txXfrm>
    </dsp:sp>
    <dsp:sp modelId="{5480B2C1-8B77-488B-BA01-F66607CD2433}">
      <dsp:nvSpPr>
        <dsp:cNvPr id="0" name=""/>
        <dsp:cNvSpPr/>
      </dsp:nvSpPr>
      <dsp:spPr>
        <a:xfrm>
          <a:off x="0" y="1991423"/>
          <a:ext cx="1927199" cy="1966218"/>
        </a:xfrm>
        <a:prstGeom prst="roundRect">
          <a:avLst/>
        </a:prstGeom>
        <a:solidFill>
          <a:srgbClr val="89AD8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kern="1200" dirty="0">
              <a:latin typeface="나눔스퀘어라운드 Bold" pitchFamily="50" charset="-127"/>
              <a:ea typeface="나눔스퀘어라운드 Bold" pitchFamily="50" charset="-127"/>
            </a:rPr>
            <a:t>행위 장소</a:t>
          </a:r>
        </a:p>
      </dsp:txBody>
      <dsp:txXfrm>
        <a:off x="94078" y="2085501"/>
        <a:ext cx="1739043" cy="17780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02B5A-87AD-46DD-9424-0E8BE79C0334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929293-E693-49CE-A5CC-F209D7AA2D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https://www.youtube.com/watch?v=AZFTRryoEfM&amp;feature=share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u="sng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https://tv.naver.com/v/3430409/list/224711</a:t>
            </a:r>
            <a:endParaRPr lang="en-US" altLang="ko-KR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altLang="ko-KR" dirty="0"/>
              <a:t>(31~1’36)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u="sng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https://tv.naver.com/v/3430409/list/224711</a:t>
            </a:r>
            <a:endParaRPr lang="en-US" altLang="ko-KR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altLang="ko-KR" dirty="0"/>
              <a:t>(31~1’36)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29293-E693-49CE-A5CC-F209D7AA2D8D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BD189-0089-45AA-B2CC-C34F8C4076D0}" type="datetimeFigureOut">
              <a:rPr lang="ko-KR" altLang="en-US" smtClean="0"/>
              <a:pPr/>
              <a:t>2019-06-10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1E0DB-03AA-4129-B473-F108F8A04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44608;&#51648;&#49688;\Desktop\&#45432;&#46041;&#48277;%20&#44284;&#51228;\&#52286;&#51012;&#49688;&#47197;%20&#48372;&#51060;&#45716;%20&#51649;&#51109;&#49373;&#54876;%20&#45432;&#54616;&#50864;.mp4" TargetMode="Externa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7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4437112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4509120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395536" y="4797152"/>
            <a:ext cx="201622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20160463 </a:t>
            </a:r>
            <a:r>
              <a:rPr lang="ko-KR" altLang="en-US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김은서</a:t>
            </a:r>
            <a:endParaRPr lang="en-US" altLang="ko-KR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915816" y="1484784"/>
            <a:ext cx="5256584" cy="1800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>
                <a:solidFill>
                  <a:schemeClr val="tx1"/>
                </a:solidFill>
                <a:latin typeface="나눔명조 ExtraBold" pitchFamily="18" charset="-127"/>
                <a:ea typeface="나눔명조 ExtraBold" pitchFamily="18" charset="-127"/>
              </a:rPr>
              <a:t>광고 속 노동인권</a:t>
            </a:r>
            <a:endParaRPr lang="ko-KR" altLang="en-US" sz="5400" dirty="0">
              <a:solidFill>
                <a:schemeClr val="tx1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95536" y="5157192"/>
            <a:ext cx="201622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20160639 </a:t>
            </a:r>
            <a:r>
              <a:rPr lang="ko-KR" altLang="en-US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장윤정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95536" y="5517232"/>
            <a:ext cx="201622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20160470 </a:t>
            </a:r>
            <a:r>
              <a:rPr lang="ko-KR" altLang="en-US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김지수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491880" y="4293096"/>
            <a:ext cx="4104456" cy="10081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나눔명조 ExtraBold" pitchFamily="18" charset="-127"/>
                <a:ea typeface="나눔명조 ExtraBold" pitchFamily="18" charset="-127"/>
              </a:rPr>
              <a:t>직장 내 괴롭힘의 금지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0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 dirty="0"/>
          </a:p>
        </p:txBody>
      </p:sp>
      <p:sp>
        <p:nvSpPr>
          <p:cNvPr id="5" name="직사각형 4"/>
          <p:cNvSpPr/>
          <p:nvPr/>
        </p:nvSpPr>
        <p:spPr>
          <a:xfrm>
            <a:off x="467544" y="692696"/>
            <a:ext cx="172819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목차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13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다이어그램 8"/>
          <p:cNvGraphicFramePr/>
          <p:nvPr/>
        </p:nvGraphicFramePr>
        <p:xfrm>
          <a:off x="2627784" y="1052736"/>
          <a:ext cx="5904656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6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23528" y="692696"/>
            <a:ext cx="2088232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선정 광고</a:t>
            </a:r>
          </a:p>
        </p:txBody>
      </p:sp>
      <p:pic>
        <p:nvPicPr>
          <p:cNvPr id="12" name="찾을수록 보이는 직장생활 노하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627784" y="836712"/>
            <a:ext cx="6120680" cy="532859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다이어그램 6"/>
          <p:cNvGraphicFramePr/>
          <p:nvPr/>
        </p:nvGraphicFramePr>
        <p:xfrm>
          <a:off x="2627784" y="908720"/>
          <a:ext cx="609600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선정 광고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선정 광고</a:t>
            </a:r>
          </a:p>
        </p:txBody>
      </p:sp>
      <p:pic>
        <p:nvPicPr>
          <p:cNvPr id="1028" name="Picture 4" descr="G:\디두\대학교\4학년\노동법\과제\자료조사\고용노동부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1581" y="836712"/>
            <a:ext cx="5984875" cy="5421312"/>
          </a:xfrm>
          <a:prstGeom prst="rect">
            <a:avLst/>
          </a:prstGeom>
          <a:noFill/>
        </p:spPr>
      </p:pic>
      <p:pic>
        <p:nvPicPr>
          <p:cNvPr id="1029" name="Picture 5" descr="G:\디두\대학교\4학년\노동법\과제\자료조사\고용노동부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5517232"/>
            <a:ext cx="2088232" cy="792088"/>
          </a:xfrm>
          <a:prstGeom prst="rect">
            <a:avLst/>
          </a:prstGeom>
          <a:noFill/>
        </p:spPr>
      </p:pic>
      <p:cxnSp>
        <p:nvCxnSpPr>
          <p:cNvPr id="14" name="직선 연결선 13"/>
          <p:cNvCxnSpPr/>
          <p:nvPr/>
        </p:nvCxnSpPr>
        <p:spPr>
          <a:xfrm>
            <a:off x="2771800" y="3212976"/>
            <a:ext cx="583264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위반 내용</a:t>
            </a:r>
          </a:p>
        </p:txBody>
      </p:sp>
      <p:graphicFrame>
        <p:nvGraphicFramePr>
          <p:cNvPr id="10" name="다이어그램 9"/>
          <p:cNvGraphicFramePr/>
          <p:nvPr/>
        </p:nvGraphicFramePr>
        <p:xfrm>
          <a:off x="1835696" y="332656"/>
          <a:ext cx="6984776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위반 내용</a:t>
            </a:r>
          </a:p>
        </p:txBody>
      </p:sp>
      <p:graphicFrame>
        <p:nvGraphicFramePr>
          <p:cNvPr id="12" name="다이어그램 11"/>
          <p:cNvGraphicFramePr/>
          <p:nvPr/>
        </p:nvGraphicFramePr>
        <p:xfrm>
          <a:off x="2627784" y="908720"/>
          <a:ext cx="609600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위반 내용</a:t>
            </a: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627784" y="1052736"/>
            <a:ext cx="6120680" cy="5040560"/>
          </a:xfrm>
          <a:prstGeom prst="roundRect">
            <a:avLst/>
          </a:prstGeom>
          <a:blipFill rotWithShape="0"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타원 11"/>
          <p:cNvSpPr/>
          <p:nvPr/>
        </p:nvSpPr>
        <p:spPr>
          <a:xfrm>
            <a:off x="3059832" y="1484784"/>
            <a:ext cx="3096344" cy="3312368"/>
          </a:xfrm>
          <a:prstGeom prst="ellipse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9" name="_x133294096" descr="EMB00001b7472c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48680"/>
            <a:ext cx="3970127" cy="1656184"/>
          </a:xfrm>
          <a:prstGeom prst="rect">
            <a:avLst/>
          </a:prstGeom>
          <a:noFill/>
        </p:spPr>
      </p:pic>
      <p:pic>
        <p:nvPicPr>
          <p:cNvPr id="8203" name="_x133292496" descr="EMB00001b7472c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836712"/>
            <a:ext cx="3840427" cy="1440160"/>
          </a:xfrm>
          <a:prstGeom prst="rect">
            <a:avLst/>
          </a:prstGeom>
          <a:noFill/>
        </p:spPr>
      </p:pic>
      <p:pic>
        <p:nvPicPr>
          <p:cNvPr id="8193" name="_x133293456" descr="EMB00001b7472c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1700808"/>
            <a:ext cx="5634149" cy="1368152"/>
          </a:xfrm>
          <a:prstGeom prst="rect">
            <a:avLst/>
          </a:prstGeom>
          <a:noFill/>
        </p:spPr>
      </p:pic>
      <p:pic>
        <p:nvPicPr>
          <p:cNvPr id="8197" name="_x133294416" descr="EMB00001b7472c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2852936"/>
            <a:ext cx="7187419" cy="1512168"/>
          </a:xfrm>
          <a:prstGeom prst="rect">
            <a:avLst/>
          </a:prstGeom>
          <a:noFill/>
        </p:spPr>
      </p:pic>
      <p:pic>
        <p:nvPicPr>
          <p:cNvPr id="8201" name="_x133293456" descr="EMB00001b7472c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4077072"/>
            <a:ext cx="3868434" cy="1584176"/>
          </a:xfrm>
          <a:prstGeom prst="rect">
            <a:avLst/>
          </a:prstGeom>
          <a:noFill/>
        </p:spPr>
      </p:pic>
      <p:pic>
        <p:nvPicPr>
          <p:cNvPr id="8195" name="_x133292496" descr="EMB00001b7472c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4869160"/>
            <a:ext cx="4754619" cy="1440160"/>
          </a:xfrm>
          <a:prstGeom prst="rect">
            <a:avLst/>
          </a:prstGeom>
          <a:noFill/>
        </p:spPr>
      </p:pic>
      <p:cxnSp>
        <p:nvCxnSpPr>
          <p:cNvPr id="25" name="직선 연결선 24"/>
          <p:cNvCxnSpPr/>
          <p:nvPr/>
        </p:nvCxnSpPr>
        <p:spPr>
          <a:xfrm>
            <a:off x="755576" y="908720"/>
            <a:ext cx="864096" cy="0"/>
          </a:xfrm>
          <a:prstGeom prst="line">
            <a:avLst/>
          </a:prstGeom>
          <a:ln w="1111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4788024" y="1124744"/>
            <a:ext cx="864096" cy="0"/>
          </a:xfrm>
          <a:prstGeom prst="line">
            <a:avLst/>
          </a:prstGeom>
          <a:ln w="1111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1907704" y="1988840"/>
            <a:ext cx="1080120" cy="0"/>
          </a:xfrm>
          <a:prstGeom prst="line">
            <a:avLst/>
          </a:prstGeom>
          <a:ln w="1111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1115616" y="3140968"/>
            <a:ext cx="936104" cy="0"/>
          </a:xfrm>
          <a:prstGeom prst="line">
            <a:avLst/>
          </a:prstGeom>
          <a:ln w="1111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3635896" y="5157192"/>
            <a:ext cx="864096" cy="0"/>
          </a:xfrm>
          <a:prstGeom prst="line">
            <a:avLst/>
          </a:prstGeom>
          <a:ln w="1111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827584" y="4437112"/>
            <a:ext cx="864096" cy="0"/>
          </a:xfrm>
          <a:prstGeom prst="line">
            <a:avLst/>
          </a:prstGeom>
          <a:ln w="1111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위반 내용</a:t>
            </a:r>
          </a:p>
        </p:txBody>
      </p:sp>
      <p:pic>
        <p:nvPicPr>
          <p:cNvPr id="4098" name="Picture 2" descr="G:\디두\대학교\4학년\노동법\과제\자료조사\201903200752411750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92696"/>
            <a:ext cx="5930393" cy="54726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 dirty="0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위반 내용</a:t>
            </a:r>
          </a:p>
        </p:txBody>
      </p:sp>
      <p:pic>
        <p:nvPicPr>
          <p:cNvPr id="5123" name="Picture 3" descr="G:\디두\대학교\4학년\노동법\과제\자료조사\rati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457400"/>
            <a:ext cx="5628794" cy="5400600"/>
          </a:xfrm>
          <a:prstGeom prst="rect">
            <a:avLst/>
          </a:prstGeom>
          <a:noFill/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915816" y="5229200"/>
            <a:ext cx="5616624" cy="1628800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12" name="TextBox 11"/>
          <p:cNvSpPr txBox="1"/>
          <p:nvPr/>
        </p:nvSpPr>
        <p:spPr>
          <a:xfrm>
            <a:off x="2699792" y="5373216"/>
            <a:ext cx="2880320" cy="523220"/>
          </a:xfrm>
          <a:prstGeom prst="rect">
            <a:avLst/>
          </a:prstGeom>
          <a:solidFill>
            <a:srgbClr val="F2CA36"/>
          </a:solidFill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나눔스퀘어라운드 ExtraBold" pitchFamily="50" charset="-127"/>
                <a:ea typeface="나눔스퀘어라운드 ExtraBold" pitchFamily="50" charset="-127"/>
              </a:rPr>
              <a:t>업무관련 스트레스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24128" y="673532"/>
            <a:ext cx="2880320" cy="523220"/>
          </a:xfrm>
          <a:prstGeom prst="rect">
            <a:avLst/>
          </a:prstGeom>
          <a:solidFill>
            <a:srgbClr val="FF3737">
              <a:alpha val="84000"/>
            </a:srgbClr>
          </a:solidFill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나눔스퀘어라운드 ExtraBold" pitchFamily="50" charset="-127"/>
                <a:ea typeface="나눔스퀘어라운드 ExtraBold" pitchFamily="50" charset="-127"/>
              </a:rPr>
              <a:t>인간관계</a:t>
            </a:r>
            <a:r>
              <a:rPr lang="en-US" altLang="ko-KR" sz="2800" b="1" dirty="0">
                <a:latin typeface="나눔스퀘어라운드 ExtraBold" pitchFamily="50" charset="-127"/>
                <a:ea typeface="나눔스퀘어라운드 ExtraBold" pitchFamily="50" charset="-127"/>
              </a:rPr>
              <a:t> </a:t>
            </a:r>
            <a:r>
              <a:rPr lang="ko-KR" altLang="en-US" sz="2800" b="1" dirty="0">
                <a:latin typeface="나눔스퀘어라운드 ExtraBold" pitchFamily="50" charset="-127"/>
                <a:ea typeface="나눔스퀘어라운드 ExtraBold" pitchFamily="50" charset="-127"/>
              </a:rPr>
              <a:t>스트레스</a:t>
            </a:r>
          </a:p>
        </p:txBody>
      </p:sp>
      <p:cxnSp>
        <p:nvCxnSpPr>
          <p:cNvPr id="18" name="직선 화살표 연결선 17"/>
          <p:cNvCxnSpPr/>
          <p:nvPr/>
        </p:nvCxnSpPr>
        <p:spPr>
          <a:xfrm flipH="1">
            <a:off x="4067944" y="3933056"/>
            <a:ext cx="1080120" cy="129614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 flipV="1">
            <a:off x="6732240" y="1340768"/>
            <a:ext cx="648072" cy="108012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위반 내용</a:t>
            </a:r>
          </a:p>
        </p:txBody>
      </p:sp>
      <p:pic>
        <p:nvPicPr>
          <p:cNvPr id="6146" name="Picture 2" descr="G:\디두\대학교\4학년\노동법\과제\자료조사\grap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908720"/>
            <a:ext cx="5472607" cy="5472607"/>
          </a:xfrm>
          <a:prstGeom prst="rect">
            <a:avLst/>
          </a:prstGeom>
          <a:noFill/>
        </p:spPr>
      </p:pic>
      <p:pic>
        <p:nvPicPr>
          <p:cNvPr id="6147" name="Picture 3" descr="G:\디두\대학교\4학년\노동법\과제\자료조사\기사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276872"/>
            <a:ext cx="8064896" cy="769589"/>
          </a:xfrm>
          <a:prstGeom prst="rect">
            <a:avLst/>
          </a:prstGeom>
          <a:noFill/>
        </p:spPr>
      </p:pic>
      <p:pic>
        <p:nvPicPr>
          <p:cNvPr id="6148" name="Picture 4" descr="G:\디두\대학교\4학년\노동법\과제\자료조사\기사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789040"/>
            <a:ext cx="6945412" cy="5362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0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관련 조항</a:t>
            </a:r>
          </a:p>
        </p:txBody>
      </p:sp>
      <p:sp>
        <p:nvSpPr>
          <p:cNvPr id="10" name="타원 9"/>
          <p:cNvSpPr/>
          <p:nvPr/>
        </p:nvSpPr>
        <p:spPr>
          <a:xfrm>
            <a:off x="3059832" y="1700808"/>
            <a:ext cx="1800200" cy="1728192"/>
          </a:xfrm>
          <a:prstGeom prst="ellipse">
            <a:avLst/>
          </a:prstGeom>
          <a:solidFill>
            <a:srgbClr val="89A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제</a:t>
            </a:r>
            <a:r>
              <a:rPr lang="en-US" altLang="ko-KR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76</a:t>
            </a:r>
            <a:r>
              <a:rPr lang="ko-KR" altLang="en-US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조의</a:t>
            </a:r>
            <a:r>
              <a:rPr lang="en-US" altLang="ko-KR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2</a:t>
            </a:r>
            <a:endParaRPr lang="ko-KR" altLang="en-US" dirty="0">
              <a:solidFill>
                <a:schemeClr val="tx1"/>
              </a:solidFill>
              <a:latin typeface="나눔스퀘어라운드 Bold" pitchFamily="50" charset="-127"/>
              <a:ea typeface="나눔스퀘어라운드 Bold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283968" y="2780928"/>
            <a:ext cx="3312368" cy="936104"/>
          </a:xfrm>
          <a:prstGeom prst="rect">
            <a:avLst/>
          </a:prstGeom>
          <a:noFill/>
          <a:ln w="50800">
            <a:solidFill>
              <a:srgbClr val="89AD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2019.01.15 </a:t>
            </a:r>
            <a:r>
              <a:rPr lang="ko-KR" altLang="en-US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신설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4283968" y="4077072"/>
            <a:ext cx="3312368" cy="936104"/>
          </a:xfrm>
          <a:prstGeom prst="rect">
            <a:avLst/>
          </a:prstGeom>
          <a:noFill/>
          <a:ln w="50800">
            <a:solidFill>
              <a:srgbClr val="89AD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2019.07.16. </a:t>
            </a:r>
            <a:r>
              <a:rPr lang="ko-KR" altLang="en-US" dirty="0">
                <a:solidFill>
                  <a:schemeClr val="tx1"/>
                </a:solidFill>
                <a:latin typeface="나눔스퀘어라운드 Bold" pitchFamily="50" charset="-127"/>
                <a:ea typeface="나눔스퀘어라운드 Bold" pitchFamily="50" charset="-127"/>
              </a:rPr>
              <a:t>실시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관련 조항</a:t>
            </a:r>
          </a:p>
        </p:txBody>
      </p:sp>
      <p:graphicFrame>
        <p:nvGraphicFramePr>
          <p:cNvPr id="11" name="다이어그램 10"/>
          <p:cNvGraphicFramePr/>
          <p:nvPr/>
        </p:nvGraphicFramePr>
        <p:xfrm>
          <a:off x="2987824" y="1628800"/>
          <a:ext cx="5472608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0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관련 조항</a:t>
            </a:r>
          </a:p>
        </p:txBody>
      </p:sp>
      <p:graphicFrame>
        <p:nvGraphicFramePr>
          <p:cNvPr id="14" name="다이어그램 13"/>
          <p:cNvGraphicFramePr/>
          <p:nvPr/>
        </p:nvGraphicFramePr>
        <p:xfrm>
          <a:off x="2555776" y="1628800"/>
          <a:ext cx="6192688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관련 조항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29164744" descr="EMB00001bf08f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535283"/>
            <a:ext cx="4896544" cy="57740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관련 조항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034" name="Picture 2" descr="G:\디두\대학교\4학년\노동법\과제\자료조사\피피티사진\certificat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628800"/>
            <a:ext cx="3456384" cy="3456384"/>
          </a:xfrm>
          <a:prstGeom prst="rect">
            <a:avLst/>
          </a:prstGeom>
          <a:noFill/>
        </p:spPr>
      </p:pic>
      <p:pic>
        <p:nvPicPr>
          <p:cNvPr id="44035" name="Picture 3" descr="G:\디두\대학교\4학년\노동법\과제\자료조사\피피티사진\clos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052736"/>
            <a:ext cx="4536504" cy="45365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관련 조항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3010" name="Picture 2" descr="G:\디두\대학교\4학년\노동법\과제\자료조사\피피티사진\job-interview 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789040"/>
            <a:ext cx="2232248" cy="2232248"/>
          </a:xfrm>
          <a:prstGeom prst="rect">
            <a:avLst/>
          </a:prstGeom>
          <a:noFill/>
        </p:spPr>
      </p:pic>
      <p:pic>
        <p:nvPicPr>
          <p:cNvPr id="43011" name="Picture 3" descr="G:\디두\대학교\4학년\노동법\과제\자료조사\피피티사진\cha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548680"/>
            <a:ext cx="4608512" cy="324036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851920" y="1139260"/>
            <a:ext cx="4032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나눔스퀘어라운드 Bold" pitchFamily="50" charset="-127"/>
                <a:ea typeface="나눔스퀘어라운드 Bold" pitchFamily="50" charset="-127"/>
              </a:rPr>
              <a:t>법으로 금지하되 처벌보다는  취업규칙 정비 등을 통해        자율적으로 예방하는 시스템을 구축하기 위해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사회 문제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609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6092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6094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6093" name="_x130663256" descr="EMB00001bf08f2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196752"/>
            <a:ext cx="5832648" cy="4608512"/>
          </a:xfrm>
          <a:prstGeom prst="rect">
            <a:avLst/>
          </a:prstGeom>
          <a:noFill/>
        </p:spPr>
      </p:pic>
      <p:sp>
        <p:nvSpPr>
          <p:cNvPr id="46096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6095" name="_x130663656" descr="EMB00001bf08f3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48680"/>
            <a:ext cx="7528661" cy="936104"/>
          </a:xfrm>
          <a:prstGeom prst="rect">
            <a:avLst/>
          </a:prstGeom>
          <a:noFill/>
        </p:spPr>
      </p:pic>
      <p:sp>
        <p:nvSpPr>
          <p:cNvPr id="46098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6100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6102" name="Rectangle 2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6101" name="_x130663656" descr="EMB00001bf08f3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1628800"/>
            <a:ext cx="6552728" cy="792088"/>
          </a:xfrm>
          <a:prstGeom prst="rect">
            <a:avLst/>
          </a:prstGeom>
          <a:noFill/>
        </p:spPr>
      </p:pic>
      <p:sp>
        <p:nvSpPr>
          <p:cNvPr id="46104" name="Rectangle 2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6103" name="_x130663656" descr="EMB00001bf08f4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2492896"/>
            <a:ext cx="6408712" cy="1008112"/>
          </a:xfrm>
          <a:prstGeom prst="rect">
            <a:avLst/>
          </a:prstGeom>
          <a:noFill/>
        </p:spPr>
      </p:pic>
      <p:sp>
        <p:nvSpPr>
          <p:cNvPr id="46106" name="Rectangle 2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6105" name="_x130663656" descr="EMB00001bf08f4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4581128"/>
            <a:ext cx="6120680" cy="735511"/>
          </a:xfrm>
          <a:prstGeom prst="rect">
            <a:avLst/>
          </a:prstGeom>
          <a:noFill/>
        </p:spPr>
      </p:pic>
      <p:pic>
        <p:nvPicPr>
          <p:cNvPr id="46099" name="_x130663656" descr="EMB00001bf08f3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43608" y="3501008"/>
            <a:ext cx="7320974" cy="936104"/>
          </a:xfrm>
          <a:prstGeom prst="rect">
            <a:avLst/>
          </a:prstGeom>
          <a:noFill/>
        </p:spPr>
      </p:pic>
      <p:pic>
        <p:nvPicPr>
          <p:cNvPr id="46097" name="_x130663656" descr="EMB00001bf08f3b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664" y="5445224"/>
            <a:ext cx="6192688" cy="864096"/>
          </a:xfrm>
          <a:prstGeom prst="rect">
            <a:avLst/>
          </a:prstGeom>
          <a:noFill/>
        </p:spPr>
      </p:pic>
      <p:cxnSp>
        <p:nvCxnSpPr>
          <p:cNvPr id="37" name="직선 연결선 36"/>
          <p:cNvCxnSpPr/>
          <p:nvPr/>
        </p:nvCxnSpPr>
        <p:spPr>
          <a:xfrm>
            <a:off x="971600" y="764704"/>
            <a:ext cx="72008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1835696" y="1772816"/>
            <a:ext cx="72008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>
            <a:off x="2123728" y="2708920"/>
            <a:ext cx="72008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1547664" y="3717032"/>
            <a:ext cx="72008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1043608" y="4725144"/>
            <a:ext cx="72008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>
            <a:off x="1835696" y="5661248"/>
            <a:ext cx="72008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항의 메일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0178" name="Picture 2" descr="G:\디두\대학교\4학년\노동법\과제\자료조사\항의메일캡쳐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04664"/>
            <a:ext cx="4968552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F80FA8-EAF6-FC4E-A9A1-38FEA52B1015}"/>
              </a:ext>
            </a:extLst>
          </p:cNvPr>
          <p:cNvSpPr/>
          <p:nvPr/>
        </p:nvSpPr>
        <p:spPr>
          <a:xfrm>
            <a:off x="2555776" y="3"/>
            <a:ext cx="6588224" cy="6857997"/>
          </a:xfrm>
          <a:prstGeom prst="rect">
            <a:avLst/>
          </a:prstGeom>
          <a:solidFill>
            <a:srgbClr val="C3E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EE005F-11E6-7849-93B5-905BDA9BBB60}"/>
              </a:ext>
            </a:extLst>
          </p:cNvPr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63"/>
          </a:p>
        </p:txBody>
      </p:sp>
      <p:cxnSp>
        <p:nvCxnSpPr>
          <p:cNvPr id="5" name="직선 연결선[R] 9">
            <a:extLst>
              <a:ext uri="{FF2B5EF4-FFF2-40B4-BE49-F238E27FC236}">
                <a16:creationId xmlns:a16="http://schemas.microsoft.com/office/drawing/2014/main" id="{6419E437-BD44-D446-8C50-CFC60C163F4F}"/>
              </a:ext>
            </a:extLst>
          </p:cNvPr>
          <p:cNvCxnSpPr>
            <a:cxnSpLocks/>
          </p:cNvCxnSpPr>
          <p:nvPr/>
        </p:nvCxnSpPr>
        <p:spPr>
          <a:xfrm>
            <a:off x="467545" y="1412776"/>
            <a:ext cx="1872207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[R] 12">
            <a:extLst>
              <a:ext uri="{FF2B5EF4-FFF2-40B4-BE49-F238E27FC236}">
                <a16:creationId xmlns:a16="http://schemas.microsoft.com/office/drawing/2014/main" id="{1B369B53-7D32-9F43-8599-DC4EC578ABB6}"/>
              </a:ext>
            </a:extLst>
          </p:cNvPr>
          <p:cNvCxnSpPr>
            <a:cxnSpLocks/>
          </p:cNvCxnSpPr>
          <p:nvPr/>
        </p:nvCxnSpPr>
        <p:spPr>
          <a:xfrm flipV="1">
            <a:off x="467544" y="1484784"/>
            <a:ext cx="1872208" cy="15278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5536" y="548680"/>
            <a:ext cx="208823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dirty="0">
              <a:solidFill>
                <a:srgbClr val="89AD88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28" y="692696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rgbClr val="89AD88"/>
                </a:solidFill>
                <a:latin typeface="나눔명조 ExtraBold" pitchFamily="18" charset="-127"/>
                <a:ea typeface="나눔명조 ExtraBold" pitchFamily="18" charset="-127"/>
              </a:rPr>
              <a:t>피드백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02" name="Picture 2" descr="G:\디두\대학교\4학년\노동법\과제\자료조사\네이버 피드백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04664"/>
            <a:ext cx="4968552" cy="6048672"/>
          </a:xfrm>
          <a:prstGeom prst="rect">
            <a:avLst/>
          </a:prstGeom>
          <a:noFill/>
        </p:spPr>
      </p:pic>
      <p:cxnSp>
        <p:nvCxnSpPr>
          <p:cNvPr id="12" name="직선 연결선 11"/>
          <p:cNvCxnSpPr/>
          <p:nvPr/>
        </p:nvCxnSpPr>
        <p:spPr>
          <a:xfrm>
            <a:off x="3275856" y="2852936"/>
            <a:ext cx="1584176" cy="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5292080" y="2852936"/>
            <a:ext cx="1224136" cy="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3275856" y="5301208"/>
            <a:ext cx="2160240" cy="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</TotalTime>
  <Words>314</Words>
  <Application>Microsoft Office PowerPoint</Application>
  <PresentationFormat>화면 슬라이드 쇼(4:3)</PresentationFormat>
  <Paragraphs>72</Paragraphs>
  <Slides>21</Slides>
  <Notes>14</Notes>
  <HiddenSlides>0</HiddenSlides>
  <MMClips>1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7" baseType="lpstr">
      <vt:lpstr>맑은 고딕</vt:lpstr>
      <vt:lpstr>Arial</vt:lpstr>
      <vt:lpstr>나눔명조 ExtraBold</vt:lpstr>
      <vt:lpstr>나눔스퀘어라운드 ExtraBold</vt:lpstr>
      <vt:lpstr>나눔스퀘어라운드 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김지수</dc:creator>
  <cp:lastModifiedBy>김은서</cp:lastModifiedBy>
  <cp:revision>94</cp:revision>
  <dcterms:created xsi:type="dcterms:W3CDTF">2019-05-17T02:32:13Z</dcterms:created>
  <dcterms:modified xsi:type="dcterms:W3CDTF">2019-06-10T11:23:33Z</dcterms:modified>
</cp:coreProperties>
</file>