
<file path=[Content_Types].xml><?xml version="1.0" encoding="utf-8"?>
<Types xmlns="http://schemas.openxmlformats.org/package/2006/content-types">
  <Override PartName="/docProps/app.xml" ContentType="application/vnd.openxmlformats-officedocument.extended-properties+xml"/>
  <Override PartName="/docProps/core.xml" ContentType="application/vnd.openxmlformats-package.core-properties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  <Default Extension="jpeg" ContentType="image/jpeg"/>
  <Default Extension="png" ContentType="image/png"/>
  <Default Extension="rels" ContentType="application/vnd.openxmlformats-package.relationships+xml"/>
  <Default Extension="xml" ContentType="application/xml"/>
</Types>
</file>

<file path=_rels/.rels><?xml version="1.0" encoding="UTF-8" standalone="yes" ?><Relationships xmlns="http://schemas.openxmlformats.org/package/2006/relationships"><Relationship Id="rId1" Type="http://schemas.openxmlformats.org/officeDocument/2006/relationships/officeDocument" Target="ppt/presentation.xml"  /><Relationship Id="rId2" Type="http://schemas.openxmlformats.org/officeDocument/2006/relationships/extended-properties" Target="docProps/app.xml"  /><Relationship Id="rId3" Type="http://schemas.openxmlformats.org/package/2006/relationships/metadata/core-properties" Target="docProps/core.xml"  /><Relationship Id="rId4" Type="http://schemas.openxmlformats.org/package/2006/relationships/metadata/thumbnail" Target="docProps/thumbnail.jpeg"  /></Relationships>
</file>

<file path=ppt/presentation.xml><?xml version="1.0" encoding="utf-8"?>
<p:presentation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 saveSubsetFonts="1">
  <p:sldMasterIdLst>
    <p:sldMasterId id="2147483661" r:id="rId20"/>
  </p:sldMasterIdLst>
  <p:handoutMasterIdLst>
    <p:handoutMasterId r:id="rId22"/>
  </p:handoutMasterIdLst>
  <p:sldIdLst>
    <p:sldId id="257" r:id="rId1"/>
    <p:sldId id="258" r:id="rId2"/>
    <p:sldId id="259" r:id="rId3"/>
    <p:sldId id="260" r:id="rId4"/>
    <p:sldId id="261" r:id="rId5"/>
    <p:sldId id="262" r:id="rId6"/>
    <p:sldId id="263" r:id="rId7"/>
    <p:sldId id="264" r:id="rId8"/>
    <p:sldId id="265" r:id="rId9"/>
    <p:sldId id="266" r:id="rId10"/>
    <p:sldId id="267" r:id="rId11"/>
    <p:sldId id="268" r:id="rId12"/>
    <p:sldId id="269" r:id="rId13"/>
    <p:sldId id="270" r:id="rId14"/>
    <p:sldId id="271" r:id="rId15"/>
    <p:sldId id="272" r:id="rId16"/>
    <p:sldId id="273" r:id="rId17"/>
  </p:sldIdLst>
  <p:sldSz cx="9144000" cy="6858000" type="screen4x3"/>
  <p:notesSz cx="6805613" cy="9939338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prnPr/>
  <p:showPr>
    <p:present/>
    <p:sldAll/>
    <p:penClr>
      <a:srgbClr val="ff0000"/>
    </p:penClr>
  </p:showPr>
  <p:extLst>
    <p:ext uri="ACF4677E-8BD2-47ae-8A1F-98590045965D">
      <hp:hncThemeShow xmlns:hp="http://schemas.haansoft.com/office/presentation/8.0" themeShowType="1" themeSkinType="1" themeTransitionType="1" useThemeTransition="1" byMouseClick="1" attrType="1" dur="2000"/>
    </p:ext>
  </p:extLst>
</p:presentationPr>
</file>

<file path=ppt/tableStyles.xml><?xml version="1.0" encoding="utf-8"?>
<a:tblStyleLst xmlns:r="http://schemas.openxmlformats.org/officeDocument/2006/relationships" xmlns:c="http://schemas.openxmlformats.org/drawingml/2006/chart" xmlns:dgm="http://schemas.openxmlformats.org/drawingml/2006/diagram" xmlns:dsp="http://schemas.microsoft.com/office/drawing/2008/diagram" xmlns:a="http://schemas.openxmlformats.org/drawingml/2006/main" xmlns:pic="http://schemas.openxmlformats.org/drawingml/2006/picture" xmlns:wp="http://schemas.openxmlformats.org/drawingml/2006/wordprocessingDrawing" xmlns:xdr="http://schemas.openxmlformats.org/drawingml/2006/spreadsheetDrawing" def="{5C22544A-7EE6-4342-B048-85BDC9FD1C3A}">
  <a:tblStyle styleId="{722FFE23-0BB2-45EB-AA5A-FA1B39E901F1}" styleName="Normal Style 2 - Body/Background 2">
    <a:tblBg>
      <a:effectRef idx="1">
        <a:schemeClr val="dk1"/>
      </a:effectRef>
    </a:tblBg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>
              <a:noFill/>
            </a:ln>
          </a:insideV>
        </a:tcBdr>
        <a:fill>
          <a:solidFill>
            <a:schemeClr val="dk1">
              <a:tint val="10000"/>
              <a:satMod val="530000"/>
            </a:schemeClr>
          </a:solidFill>
        </a:fill>
      </a:tcStyle>
    </a:wholeTbl>
    <a:band1H>
      <a:tcTxStyle/>
      <a:tcStyle>
        <a:tcBdr/>
        <a:fill>
          <a:solidFill>
            <a:schemeClr val="dk1">
              <a:tint val="30000"/>
              <a:satMod val="330000"/>
            </a:schemeClr>
          </a:solidFill>
        </a:fill>
      </a:tcStyle>
    </a:band1H>
    <a:band2H>
      <a:tcTxStyle/>
      <a:tcStyle>
        <a:tcBdr/>
      </a:tcStyle>
    </a:band2H>
    <a:band1V>
      <a:tcTxStyle/>
      <a:tcStyle>
        <a:tcBdr/>
        <a:fill>
          <a:solidFill>
            <a:schemeClr val="dk1">
              <a:tint val="20000"/>
              <a:satMod val="730000"/>
            </a:schemeClr>
          </a:solidFill>
        </a:fill>
      </a:tcStyle>
    </a:band1V>
    <a:band2V>
      <a:tcTxStyle/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>
              <a:alpha val="90000"/>
              <a:satMod val="150000"/>
            </a:schemeClr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>
              <a:alpha val="90000"/>
              <a:satMod val="150000"/>
            </a:schemeClr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>
              <a:alpha val="50000"/>
              <a:satMod val="630000"/>
            </a:schemeClr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>
              <a:shade val="50000"/>
              <a:satMod val="230000"/>
            </a:schemeClr>
          </a:solidFill>
        </a:fill>
      </a:tcStyle>
    </a:firstRow>
  </a:tblStyle>
  <a:tblStyle styleId="{138F972D-3A02-497A-9D08-DF27CF173CB4}" styleName="Generic Style 1- Body/Background Dark Color 1">
    <a:tblBg>
      <a:fillRef idx="2">
        <a:schemeClr val="dk1"/>
      </a:fillRef>
      <a:effectRef idx="2">
        <a:schemeClr val="dk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lt1"/>
            </a:lnRef>
          </a:left>
          <a:right>
            <a:lnRef idx="1">
              <a:schemeClr val="lt1"/>
            </a:lnRef>
          </a:right>
          <a:top>
            <a:lnRef idx="1">
              <a:schemeClr val="lt1"/>
            </a:lnRef>
          </a:top>
          <a:bottom>
            <a:lnRef idx="1">
              <a:schemeClr val="lt1"/>
            </a:lnRef>
          </a:bottom>
          <a:insideH>
            <a:lnRef idx="1">
              <a:schemeClr val="lt1"/>
            </a:lnRef>
          </a:insideH>
          <a:insideV>
            <a:lnRef idx="1">
              <a:schemeClr val="lt1"/>
            </a:lnRef>
          </a:insideV>
        </a:tcBdr>
        <a:fill>
          <a:noFill/>
        </a:fill>
      </a:tcStyle>
    </a:wholeTbl>
    <a:band1H>
      <a:tcTxStyle/>
      <a:tcStyle>
        <a:tcBdr/>
        <a:fill>
          <a:solidFill>
            <a:schemeClr val="dk1">
              <a:alpha val="40000"/>
            </a:schemeClr>
          </a:solidFill>
        </a:fill>
      </a:tcStyle>
    </a:band1H>
    <a:band2H>
      <a:tcTxStyle/>
      <a:tcStyle>
        <a:tcBdr/>
      </a:tcStyle>
    </a:band2H>
    <a:band1V>
      <a:tcTxStyle/>
      <a:tcStyle>
        <a:tcBdr>
          <a:top>
            <a:lnRef idx="1">
              <a:schemeClr val="lt1"/>
            </a:lnRef>
          </a:top>
          <a:bottom>
            <a:lnRef idx="1">
              <a:schemeClr val="lt1"/>
            </a:lnRef>
          </a:bottom>
        </a:tcBdr>
        <a:fill>
          <a:solidFill>
            <a:schemeClr val="dk1">
              <a:alpha val="20000"/>
            </a:schemeClr>
          </a:solidFill>
        </a:fill>
      </a:tcStyle>
    </a:band1V>
    <a:band2V>
      <a:tcTxStyle/>
      <a:tcStyle>
        <a:tcBdr/>
      </a:tcStyle>
    </a:band2V>
    <a:lastCol>
      <a:tcTxStyle b="on"/>
      <a:tcStyle>
        <a:tcBdr>
          <a:left>
            <a:lnRef idx="2">
              <a:schemeClr val="lt1"/>
            </a:lnRef>
          </a:left>
          <a:right>
            <a:lnRef idx="1">
              <a:schemeClr val="lt1"/>
            </a:lnRef>
          </a:right>
          <a:top>
            <a:lnRef idx="1">
              <a:schemeClr val="lt1"/>
            </a:lnRef>
          </a:top>
          <a:bottom>
            <a:lnRef idx="1">
              <a:schemeClr val="lt1"/>
            </a:lnRef>
          </a:bottom>
          <a:insideH>
            <a:lnRef idx="1">
              <a:schemeClr val="l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lt1"/>
            </a:lnRef>
          </a:left>
          <a:right>
            <a:lnRef idx="2">
              <a:schemeClr val="lt1"/>
            </a:lnRef>
          </a:right>
          <a:top>
            <a:lnRef idx="1">
              <a:schemeClr val="lt1"/>
            </a:lnRef>
          </a:top>
          <a:bottom>
            <a:lnRef idx="1">
              <a:schemeClr val="lt1"/>
            </a:lnRef>
          </a:bottom>
          <a:insideH>
            <a:lnRef idx="1">
              <a:schemeClr val="l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lt1"/>
            </a:lnRef>
          </a:left>
          <a:right>
            <a:lnRef idx="1">
              <a:schemeClr val="lt1"/>
            </a:lnRef>
          </a:right>
          <a:top>
            <a:lnRef idx="2">
              <a:schemeClr val="l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dk1"/>
            </a:lnRef>
          </a:left>
          <a:right>
            <a:lnRef idx="1">
              <a:schemeClr val="dk1"/>
            </a:lnRef>
          </a:right>
          <a:top>
            <a:lnRef idx="1">
              <a:schemeClr val="dk1"/>
            </a:lnRef>
          </a:top>
          <a:bottom>
            <a:lnRef idx="3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gradFill rotWithShape="1">
            <a:gsLst>
              <a:gs pos="0">
                <a:schemeClr val="dk1">
                  <a:shade val="61000"/>
                  <a:satMod val="130000"/>
                </a:schemeClr>
              </a:gs>
              <a:gs pos="50000">
                <a:schemeClr val="dk1">
                  <a:shade val="93000"/>
                  <a:satMod val="130000"/>
                </a:schemeClr>
              </a:gs>
              <a:gs pos="100000">
                <a:schemeClr val="dk1">
                  <a:shade val="99000"/>
                  <a:satMod val="135000"/>
                </a:schemeClr>
              </a:gs>
            </a:gsLst>
            <a:lin ang="16200000" scaled="0"/>
          </a:gradFill>
        </a:fill>
      </a:tcStyle>
    </a:firstRow>
  </a:tblStyle>
  <a:tblStyle styleId="{4C8F3031-6097-4AF7-BD18-42EC2A8F2AB1}" styleName="Normal Style 2 - Accent 2">
    <a:tblBg>
      <a:effectRef idx="1">
        <a:schemeClr val="dk1"/>
      </a:effectRef>
    </a:tblBg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>
              <a:noFill/>
            </a:ln>
          </a:insideV>
        </a:tcBdr>
        <a:fill>
          <a:solidFill>
            <a:schemeClr val="accent2">
              <a:tint val="10000"/>
              <a:satMod val="530000"/>
            </a:schemeClr>
          </a:solidFill>
        </a:fill>
      </a:tcStyle>
    </a:wholeTbl>
    <a:band1H>
      <a:tcTxStyle/>
      <a:tcStyle>
        <a:tcBdr/>
        <a:fill>
          <a:solidFill>
            <a:schemeClr val="accent2">
              <a:tint val="30000"/>
              <a:satMod val="330000"/>
            </a:schemeClr>
          </a:solidFill>
        </a:fill>
      </a:tcStyle>
    </a:band1H>
    <a:band2H>
      <a:tcTxStyle/>
      <a:tcStyle>
        <a:tcBdr/>
      </a:tcStyle>
    </a:band2H>
    <a:band1V>
      <a:tcTxStyle/>
      <a:tcStyle>
        <a:tcBdr/>
        <a:fill>
          <a:solidFill>
            <a:schemeClr val="accent2">
              <a:tint val="20000"/>
              <a:satMod val="730000"/>
            </a:schemeClr>
          </a:solidFill>
        </a:fill>
      </a:tcStyle>
    </a:band1V>
    <a:band2V>
      <a:tcTxStyle/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>
              <a:alpha val="90000"/>
              <a:satMod val="150000"/>
            </a:schemeClr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>
              <a:alpha val="90000"/>
              <a:satMod val="150000"/>
            </a:schemeClr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>
              <a:alpha val="50000"/>
              <a:satMod val="630000"/>
            </a:schemeClr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>
              <a:shade val="50000"/>
              <a:satMod val="230000"/>
            </a:schemeClr>
          </a:solidFill>
        </a:fill>
      </a:tcStyle>
    </a:firstRow>
  </a:tblStyle>
  <a:tblStyle styleId="{0A19EC50-B813-4FCE-9F78-2F8D5DE6B856}" styleName="Normal Style 2 - Accent 1">
    <a:tblBg>
      <a:effectRef idx="1">
        <a:schemeClr val="dk1"/>
      </a:effectRef>
    </a:tblBg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accent1">
              <a:tint val="10000"/>
              <a:satMod val="530000"/>
            </a:schemeClr>
          </a:solidFill>
        </a:fill>
      </a:tcStyle>
    </a:wholeTbl>
    <a:band1H>
      <a:tcTxStyle/>
      <a:tcStyle>
        <a:tcBdr/>
        <a:fill>
          <a:solidFill>
            <a:schemeClr val="accent1">
              <a:tint val="30000"/>
              <a:satMod val="330000"/>
            </a:schemeClr>
          </a:solidFill>
        </a:fill>
      </a:tcStyle>
    </a:band1H>
    <a:band2H>
      <a:tcTxStyle/>
      <a:tcStyle>
        <a:tcBdr/>
      </a:tcStyle>
    </a:band2H>
    <a:band1V>
      <a:tcTxStyle/>
      <a:tcStyle>
        <a:tcBdr/>
        <a:fill>
          <a:solidFill>
            <a:schemeClr val="accent1">
              <a:tint val="20000"/>
              <a:satMod val="730000"/>
            </a:schemeClr>
          </a:solidFill>
        </a:fill>
      </a:tcStyle>
    </a:band1V>
    <a:band2V>
      <a:tcTxStyle/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>
              <a:alpha val="90000"/>
              <a:satMod val="150000"/>
            </a:schemeClr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>
              <a:alpha val="90000"/>
              <a:satMod val="150000"/>
            </a:schemeClr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>
              <a:alpha val="50000"/>
              <a:satMod val="630000"/>
            </a:schemeClr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>
              <a:shade val="50000"/>
              <a:satMod val="230000"/>
            </a:schemeClr>
          </a:solidFill>
        </a:fill>
      </a:tcStyle>
    </a:firstRow>
  </a:tblStyle>
  <a:tblStyle styleId="{F86EB55A-D8E4-4A66-8E5A-C34D8BC1693A}" styleName="Light Style 2 - Accent 6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TxStyle/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</a:tcStyle>
    </a:band1H>
    <a:band1V>
      <a:tcTxStyle/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1V>
    <a:band2V>
      <a:tcTxStyle/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>
        <a:fontRef idx="minor">
          <a:scrgbClr r="0" g="0" b="0"/>
        </a:fontRef>
        <a:schemeClr val="accent6"/>
      </a:tcTxStyle>
      <a:tcStyle>
        <a:tcBdr>
          <a:top>
            <a:ln w="60800" cmpd="dbl">
              <a:solidFill>
                <a:schemeClr val="accent6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accent6">
          <a:shade val="40000"/>
        </a:schemeClr>
      </a:tcTxStyle>
      <a:tcStyle>
        <a:tcBdr/>
        <a:fill>
          <a:solidFill>
            <a:schemeClr val="accent6">
              <a:alpha val="40000"/>
            </a:schemeClr>
          </a:solidFill>
        </a:fill>
      </a:tcStyle>
    </a:firstRow>
  </a:tblStyle>
  <a:tblStyle styleId="{F8D88D6A-5F01-457D-8EC9-7B5F63248C40}" styleName="Normal Style 1 - Body/Background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lum val="90000"/>
            </a:schemeClr>
          </a:solidFill>
        </a:fill>
      </a:tcStyle>
    </a:wholeTbl>
    <a:band1H>
      <a:tcTxStyle/>
      <a:tcStyle>
        <a:tcBdr/>
        <a:fill>
          <a:solidFill>
            <a:schemeClr val="dk1">
              <a:lum val="80000"/>
            </a:schemeClr>
          </a:solidFill>
        </a:fill>
      </a:tcStyle>
    </a:band1H>
    <a:band2H>
      <a:tcTxStyle/>
      <a:tcStyle>
        <a:tcBdr/>
      </a:tcStyle>
    </a:band2H>
    <a:band1V>
      <a:tcTxStyle/>
      <a:tcStyle>
        <a:tcBdr/>
        <a:fill>
          <a:solidFill>
            <a:schemeClr val="dk1">
              <a:lum val="80000"/>
            </a:schemeClr>
          </a:solidFill>
        </a:fill>
      </a:tcStyle>
    </a:band1V>
    <a:band2V>
      <a:tcTxStyle/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729D6073-5DEC-478E-BFBB-120F47F47B7E}" styleName="Light Style 1 - Body/Background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2700" cmpd="sng">
              <a:solidFill>
                <a:schemeClr val="dk1"/>
              </a:solidFill>
            </a:ln>
          </a:top>
          <a:bottom>
            <a:ln w="227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TxStyle/>
      <a:tcStyle>
        <a:tcBdr>
          <a:top>
            <a:ln w="10000" cmpd="sng">
              <a:solidFill>
                <a:schemeClr val="dk1"/>
              </a:solidFill>
            </a:ln>
          </a:top>
          <a:bottom>
            <a:ln w="10000" cmpd="sng">
              <a:solidFill>
                <a:schemeClr val="dk1"/>
              </a:solidFill>
            </a:ln>
          </a:bottom>
        </a:tcBdr>
        <a:fill>
          <a:solidFill>
            <a:schemeClr val="dk1">
              <a:alpha val="20000"/>
              <a:tint val="80000"/>
            </a:schemeClr>
          </a:solidFill>
        </a:fill>
      </a:tcStyle>
    </a:band1H>
    <a:band2H>
      <a:tcTxStyle/>
      <a:tcStyle>
        <a:tcBdr/>
      </a:tcStyle>
    </a:band2H>
    <a:band1V>
      <a:tcTxStyle/>
      <a:tcStyle>
        <a:tcBdr/>
        <a:fill>
          <a:solidFill>
            <a:schemeClr val="dk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dbl">
              <a:solidFill>
                <a:schemeClr val="dk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2700" cmpd="sng">
              <a:solidFill>
                <a:schemeClr val="dk1"/>
              </a:solidFill>
            </a:ln>
          </a:bottom>
        </a:tcBdr>
        <a:fill>
          <a:noFill/>
        </a:fill>
      </a:tcStyle>
    </a:firstRow>
  </a:tblStyle>
  <a:tblStyle styleId="{1EDF2F87-84AD-4230-966E-E561DF79DAAB}" styleName="Generic Style 1 - Accent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lt1"/>
            </a:lnRef>
          </a:left>
          <a:right>
            <a:lnRef idx="1">
              <a:schemeClr val="lt1"/>
            </a:lnRef>
          </a:right>
          <a:top>
            <a:lnRef idx="1">
              <a:schemeClr val="lt1"/>
            </a:lnRef>
          </a:top>
          <a:bottom>
            <a:lnRef idx="1">
              <a:schemeClr val="lt1"/>
            </a:lnRef>
          </a:bottom>
          <a:insideH>
            <a:lnRef idx="1">
              <a:schemeClr val="lt1"/>
            </a:lnRef>
          </a:insideH>
          <a:insideV>
            <a:lnRef idx="1">
              <a:schemeClr val="lt1"/>
            </a:lnRef>
          </a:insideV>
        </a:tcBdr>
        <a:fill>
          <a:noFill/>
        </a:fill>
      </a:tcStyle>
    </a:wholeTbl>
    <a:band1H>
      <a:tcTxStyle/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TxStyle/>
      <a:tcStyle>
        <a:tcBdr/>
      </a:tcStyle>
    </a:band2H>
    <a:band1V>
      <a:tcTxStyle/>
      <a:tcStyle>
        <a:tcBdr>
          <a:top>
            <a:lnRef idx="1">
              <a:schemeClr val="lt1"/>
            </a:lnRef>
          </a:top>
          <a:bottom>
            <a:lnRef idx="1">
              <a:schemeClr val="lt1"/>
            </a:lnRef>
          </a:bottom>
        </a:tcBdr>
        <a:fill>
          <a:solidFill>
            <a:schemeClr val="accent1">
              <a:alpha val="20000"/>
            </a:schemeClr>
          </a:solidFill>
        </a:fill>
      </a:tcStyle>
    </a:band1V>
    <a:band2V>
      <a:tcTxStyle/>
      <a:tcStyle>
        <a:tcBdr/>
      </a:tcStyle>
    </a:band2V>
    <a:lastCol>
      <a:tcTxStyle b="on"/>
      <a:tcStyle>
        <a:tcBdr>
          <a:left>
            <a:lnRef idx="2">
              <a:schemeClr val="lt1"/>
            </a:lnRef>
          </a:left>
          <a:right>
            <a:lnRef idx="1">
              <a:schemeClr val="lt1"/>
            </a:lnRef>
          </a:right>
          <a:top>
            <a:lnRef idx="1">
              <a:schemeClr val="lt1"/>
            </a:lnRef>
          </a:top>
          <a:bottom>
            <a:lnRef idx="1">
              <a:schemeClr val="lt1"/>
            </a:lnRef>
          </a:bottom>
          <a:insideH>
            <a:lnRef idx="1">
              <a:schemeClr val="l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lt1"/>
            </a:lnRef>
          </a:left>
          <a:right>
            <a:lnRef idx="2">
              <a:schemeClr val="lt1"/>
            </a:lnRef>
          </a:right>
          <a:top>
            <a:lnRef idx="1">
              <a:schemeClr val="lt1"/>
            </a:lnRef>
          </a:top>
          <a:bottom>
            <a:lnRef idx="1">
              <a:schemeClr val="lt1"/>
            </a:lnRef>
          </a:bottom>
          <a:insideH>
            <a:lnRef idx="1">
              <a:schemeClr val="l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lt1"/>
            </a:lnRef>
          </a:left>
          <a:right>
            <a:lnRef idx="1">
              <a:schemeClr val="lt1"/>
            </a:lnRef>
          </a:right>
          <a:top>
            <a:lnRef idx="2">
              <a:schemeClr val="l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3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gradFill rotWithShape="1">
            <a:gsLst>
              <a:gs pos="0">
                <a:schemeClr val="accent1">
                  <a:shade val="61000"/>
                  <a:satMod val="130000"/>
                </a:schemeClr>
              </a:gs>
              <a:gs pos="50000">
                <a:schemeClr val="accent1">
                  <a:shade val="93000"/>
                  <a:satMod val="130000"/>
                </a:schemeClr>
              </a:gs>
              <a:gs pos="100000">
                <a:schemeClr val="accent1">
                  <a:shade val="99000"/>
                  <a:satMod val="135000"/>
                </a:schemeClr>
              </a:gs>
            </a:gsLst>
            <a:lin ang="16200000" scaled="0"/>
          </a:gradFill>
        </a:fill>
      </a:tcStyle>
    </a:firstRow>
  </a:tblStyle>
  <a:tblStyle styleId="{E5CB3F8B-0EC7-48AE-BC60-692C14E0C4D4}" styleName="Normal Style 3 - Body/Background 3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TxStyle>
        <a:fontRef idx="minor">
          <a:scrgbClr r="0" g="0" b="0"/>
        </a:fontRef>
        <a:schemeClr val="dk1"/>
      </a:tcTxStyle>
      <a:tcStyle>
        <a:tcBdr/>
        <a:fill>
          <a:solidFill>
            <a:schemeClr val="dk1">
              <a:lum val="80000"/>
            </a:schemeClr>
          </a:solidFill>
        </a:fill>
      </a:tcStyle>
    </a:band1H>
    <a:band1V>
      <a:tcTxStyle/>
      <a:tcStyle>
        <a:tcBdr/>
        <a:fill>
          <a:solidFill>
            <a:schemeClr val="dk1">
              <a:alpha val="25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scrgbClr r="0" g="0" b="0"/>
        </a:fontRef>
        <a:schemeClr val="dk1"/>
      </a:tcTxStyle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accent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50000" cmpd="sng">
              <a:solidFill>
                <a:schemeClr val="dk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9E8720A3-5941-40F5-A0B3-43CF88240495}" styleName="Normal Style 2 - Accent 6">
    <a:tblBg>
      <a:effectRef idx="1">
        <a:schemeClr val="dk1"/>
      </a:effectRef>
    </a:tblBg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>
              <a:noFill/>
            </a:ln>
          </a:insideV>
        </a:tcBdr>
        <a:fill>
          <a:solidFill>
            <a:schemeClr val="accent6">
              <a:tint val="10000"/>
              <a:satMod val="530000"/>
            </a:schemeClr>
          </a:solidFill>
        </a:fill>
      </a:tcStyle>
    </a:wholeTbl>
    <a:band1H>
      <a:tcTxStyle/>
      <a:tcStyle>
        <a:tcBdr/>
        <a:fill>
          <a:solidFill>
            <a:schemeClr val="accent6">
              <a:tint val="30000"/>
              <a:satMod val="330000"/>
            </a:schemeClr>
          </a:solidFill>
        </a:fill>
      </a:tcStyle>
    </a:band1H>
    <a:band2H>
      <a:tcTxStyle/>
      <a:tcStyle>
        <a:tcBdr/>
      </a:tcStyle>
    </a:band2H>
    <a:band1V>
      <a:tcTxStyle/>
      <a:tcStyle>
        <a:tcBdr/>
        <a:fill>
          <a:solidFill>
            <a:schemeClr val="accent6">
              <a:tint val="20000"/>
              <a:satMod val="730000"/>
            </a:schemeClr>
          </a:solidFill>
        </a:fill>
      </a:tcStyle>
    </a:band1V>
    <a:band2V>
      <a:tcTxStyle/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>
              <a:alpha val="90000"/>
              <a:satMod val="150000"/>
            </a:schemeClr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>
              <a:alpha val="90000"/>
              <a:satMod val="150000"/>
            </a:schemeClr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>
              <a:alpha val="50000"/>
              <a:satMod val="630000"/>
            </a:schemeClr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>
              <a:shade val="50000"/>
              <a:satMod val="230000"/>
            </a:schemeClr>
          </a:solidFill>
        </a:fill>
      </a:tcStyle>
    </a:firstRow>
  </a:tblStyle>
  <a:tblStyle styleId="{284128C8-DC30-45AB-B860-E591D23F9452}" styleName="Normal Style 3 - Accent 2">
    <a:wholeTbl>
      <a:tcTxStyle>
        <a:fontRef idx="minor">
          <a:scrgbClr r="0" g="0" b="0"/>
        </a:fontRef>
        <a:schemeClr val="accent2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TxStyle>
        <a:fontRef idx="minor">
          <a:scrgbClr r="0" g="0" b="0"/>
        </a:fontRef>
        <a:schemeClr val="dk1"/>
      </a:tcTxStyle>
      <a:tcStyle>
        <a:tcBdr/>
        <a:fill>
          <a:solidFill>
            <a:schemeClr val="dk1">
              <a:lum val="80000"/>
            </a:schemeClr>
          </a:solidFill>
        </a:fill>
      </a:tcStyle>
    </a:band1H>
    <a:band1V>
      <a:tcTxStyle/>
      <a:tcStyle>
        <a:tcBdr/>
        <a:fill>
          <a:solidFill>
            <a:schemeClr val="dk1">
              <a:alpha val="25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scrgbClr r="0" g="0" b="0"/>
        </a:fontRef>
        <a:schemeClr val="accent2"/>
      </a:tcTxStyle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accent2"/>
      </a:tcTxStyle>
      <a:tcStyle>
        <a:tcBdr/>
      </a:tcStyle>
    </a:seCell>
    <a:swCell>
      <a:tcTxStyle b="on">
        <a:fontRef idx="minor">
          <a:scrgbClr r="0" g="0" b="0"/>
        </a:fontRef>
        <a:schemeClr val="accent2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50000" cmpd="sng">
              <a:solidFill>
                <a:schemeClr val="dk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5BBCF0C9-1C79-4413-BDAC-4FF0CCA5B560}" styleName="Normal Style 1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lum val="90000"/>
            </a:schemeClr>
          </a:solidFill>
        </a:fill>
      </a:tcStyle>
    </a:wholeTbl>
    <a:band1H>
      <a:tcTxStyle/>
      <a:tcStyle>
        <a:tcBdr/>
        <a:fill>
          <a:solidFill>
            <a:schemeClr val="accent6">
              <a:lum val="80000"/>
            </a:schemeClr>
          </a:solidFill>
        </a:fill>
      </a:tcStyle>
    </a:band1H>
    <a:band2H>
      <a:tcTxStyle/>
      <a:tcStyle>
        <a:tcBdr/>
      </a:tcStyle>
    </a:band2H>
    <a:band1V>
      <a:tcTxStyle/>
      <a:tcStyle>
        <a:tcBdr/>
        <a:fill>
          <a:solidFill>
            <a:schemeClr val="accent6">
              <a:lum val="80000"/>
            </a:schemeClr>
          </a:solidFill>
        </a:fill>
      </a:tcStyle>
    </a:band1V>
    <a:band2V>
      <a:tcTxStyle/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F77BBAD0-2FD1-4BB3-BED5-B7D4590D3504}" styleName="Light Style 2 - Accent 3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TxStyle/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</a:tcStyle>
    </a:band1H>
    <a:band1V>
      <a:tcTxStyle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1V>
    <a:band2V>
      <a:tcTxStyle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>
        <a:fontRef idx="minor">
          <a:scrgbClr r="0" g="0" b="0"/>
        </a:fontRef>
        <a:schemeClr val="accent3"/>
      </a:tcTxStyle>
      <a:tcStyle>
        <a:tcBdr>
          <a:top>
            <a:ln w="60800" cmpd="dbl">
              <a:solidFill>
                <a:schemeClr val="accent3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accent3">
          <a:shade val="40000"/>
        </a:schemeClr>
      </a:tcTxStyle>
      <a:tcStyle>
        <a:tcBdr/>
        <a:fill>
          <a:solidFill>
            <a:schemeClr val="accent3">
              <a:alpha val="40000"/>
            </a:schemeClr>
          </a:solidFill>
        </a:fill>
      </a:tcStyle>
    </a:firstRow>
  </a:tblStyle>
  <a:tblStyle styleId="{2B97EFD9-3E4E-4774-82E3-5CA0719C0AE7}" styleName="Normal Style 3 - Accent 3">
    <a:wholeTbl>
      <a:tcTxStyle>
        <a:fontRef idx="minor">
          <a:scrgbClr r="0" g="0" b="0"/>
        </a:fontRef>
        <a:schemeClr val="accent3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TxStyle>
        <a:fontRef idx="minor">
          <a:scrgbClr r="0" g="0" b="0"/>
        </a:fontRef>
        <a:schemeClr val="dk1"/>
      </a:tcTxStyle>
      <a:tcStyle>
        <a:tcBdr/>
        <a:fill>
          <a:solidFill>
            <a:schemeClr val="dk1">
              <a:lum val="80000"/>
            </a:schemeClr>
          </a:solidFill>
        </a:fill>
      </a:tcStyle>
    </a:band1H>
    <a:band1V>
      <a:tcTxStyle/>
      <a:tcStyle>
        <a:tcBdr/>
        <a:fill>
          <a:solidFill>
            <a:schemeClr val="dk1">
              <a:alpha val="25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scrgbClr r="0" g="0" b="0"/>
        </a:fontRef>
        <a:schemeClr val="accent3"/>
      </a:tcTxStyle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accent3"/>
      </a:tcTxStyle>
      <a:tcStyle>
        <a:tcBdr/>
      </a:tcStyle>
    </a:seCell>
    <a:swCell>
      <a:tcTxStyle b="on">
        <a:fontRef idx="minor">
          <a:scrgbClr r="0" g="0" b="0"/>
        </a:fontRef>
        <a:schemeClr val="accent3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50000" cmpd="sng">
              <a:solidFill>
                <a:schemeClr val="dk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1A66EDD-3DAB-4C5B-A090-DC80EC1FD486}" styleName="Normal Style 1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lum val="90000"/>
            </a:schemeClr>
          </a:solidFill>
        </a:fill>
      </a:tcStyle>
    </a:wholeTbl>
    <a:band1H>
      <a:tcTxStyle/>
      <a:tcStyle>
        <a:tcBdr/>
        <a:fill>
          <a:solidFill>
            <a:schemeClr val="accent1">
              <a:lum val="80000"/>
            </a:schemeClr>
          </a:solidFill>
        </a:fill>
      </a:tcStyle>
    </a:band1H>
    <a:band2H>
      <a:tcTxStyle/>
      <a:tcStyle>
        <a:tcBdr/>
      </a:tcStyle>
    </a:band2H>
    <a:band1V>
      <a:tcTxStyle/>
      <a:tcStyle>
        <a:tcBdr/>
        <a:fill>
          <a:solidFill>
            <a:schemeClr val="accent1">
              <a:lum val="80000"/>
            </a:schemeClr>
          </a:solidFill>
        </a:fill>
      </a:tcStyle>
    </a:band1V>
    <a:band2V>
      <a:tcTxStyle/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normalViewPr showOutlineIcons="0">
    <p:restoredLeft sz="12263"/>
    <p:restoredTop sz="97794"/>
  </p:normalViewPr>
  <p:slideViewPr>
    <p:cSldViewPr snapToObjects="1">
      <p:cViewPr varScale="1">
        <p:scale>
          <a:sx n="111" d="100"/>
          <a:sy n="111" d="100"/>
        </p:scale>
        <p:origin x="-2010" y="-84"/>
      </p:cViewPr>
      <p:guideLst>
        <p:guide orient="horz" pos="2158"/>
        <p:guide pos="2878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36868100" cy="36868100"/>
</p:viewPr>
</file>

<file path=ppt/_rels/presentation.xml.rels><?xml version="1.0" encoding="UTF-8" standalone="yes" ?><Relationships xmlns="http://schemas.openxmlformats.org/package/2006/relationships"><Relationship Id="rId1" Type="http://schemas.openxmlformats.org/officeDocument/2006/relationships/slide" Target="slides/slide1.xml"  /><Relationship Id="rId10" Type="http://schemas.openxmlformats.org/officeDocument/2006/relationships/slide" Target="slides/slide10.xml"  /><Relationship Id="rId11" Type="http://schemas.openxmlformats.org/officeDocument/2006/relationships/slide" Target="slides/slide11.xml"  /><Relationship Id="rId12" Type="http://schemas.openxmlformats.org/officeDocument/2006/relationships/slide" Target="slides/slide12.xml"  /><Relationship Id="rId13" Type="http://schemas.openxmlformats.org/officeDocument/2006/relationships/slide" Target="slides/slide13.xml"  /><Relationship Id="rId14" Type="http://schemas.openxmlformats.org/officeDocument/2006/relationships/slide" Target="slides/slide14.xml"  /><Relationship Id="rId15" Type="http://schemas.openxmlformats.org/officeDocument/2006/relationships/slide" Target="slides/slide15.xml"  /><Relationship Id="rId16" Type="http://schemas.openxmlformats.org/officeDocument/2006/relationships/slide" Target="slides/slide16.xml"  /><Relationship Id="rId17" Type="http://schemas.openxmlformats.org/officeDocument/2006/relationships/slide" Target="slides/slide17.xml"  /><Relationship Id="rId18" Type="http://schemas.openxmlformats.org/officeDocument/2006/relationships/presProps" Target="presProps.xml"  /><Relationship Id="rId19" Type="http://schemas.openxmlformats.org/officeDocument/2006/relationships/viewProps" Target="viewProps.xml"  /><Relationship Id="rId2" Type="http://schemas.openxmlformats.org/officeDocument/2006/relationships/slide" Target="slides/slide2.xml"  /><Relationship Id="rId20" Type="http://schemas.openxmlformats.org/officeDocument/2006/relationships/slideMaster" Target="slideMasters/slideMaster1.xml"  /><Relationship Id="rId21" Type="http://schemas.openxmlformats.org/officeDocument/2006/relationships/theme" Target="theme/theme1.xml"  /><Relationship Id="rId22" Type="http://schemas.openxmlformats.org/officeDocument/2006/relationships/handoutMaster" Target="handoutMasters/handoutMaster1.xml"  /><Relationship Id="rId23" Type="http://schemas.openxmlformats.org/officeDocument/2006/relationships/tableStyles" Target="tableStyles.xml"  /><Relationship Id="rId3" Type="http://schemas.openxmlformats.org/officeDocument/2006/relationships/slide" Target="slides/slide3.xml"  /><Relationship Id="rId4" Type="http://schemas.openxmlformats.org/officeDocument/2006/relationships/slide" Target="slides/slide4.xml"  /><Relationship Id="rId5" Type="http://schemas.openxmlformats.org/officeDocument/2006/relationships/slide" Target="slides/slide5.xml"  /><Relationship Id="rId6" Type="http://schemas.openxmlformats.org/officeDocument/2006/relationships/slide" Target="slides/slide6.xml"  /><Relationship Id="rId7" Type="http://schemas.openxmlformats.org/officeDocument/2006/relationships/slide" Target="slides/slide7.xml"  /><Relationship Id="rId8" Type="http://schemas.openxmlformats.org/officeDocument/2006/relationships/slide" Target="slides/slide8.xml"  /><Relationship Id="rId9" Type="http://schemas.openxmlformats.org/officeDocument/2006/relationships/slide" Target="slides/slide9.xml"  /></Relationships>
</file>

<file path=ppt/handoutMasters/_rels/handoutMaster1.xml.rels><?xml version="1.0" encoding="UTF-8" standalone="yes" ?><Relationships xmlns="http://schemas.openxmlformats.org/package/2006/relationships"><Relationship Id="rId1" Type="http://schemas.openxmlformats.org/officeDocument/2006/relationships/theme" Target="../theme/theme2.xml"  /></Relationships>
</file>

<file path=ppt/handoutMasters/handoutMaster1.xml><?xml version="1.0" encoding="utf-8"?>
<p:handoutMaster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 idx="0"/>
          </p:nvPr>
        </p:nvSpPr>
        <p:spPr>
          <a:xfrm>
            <a:off x="0" y="0"/>
            <a:ext cx="2949575" cy="496888"/>
          </a:xfrm>
          <a:prstGeom prst="rect">
            <a:avLst/>
          </a:prstGeom>
        </p:spPr>
        <p:txBody>
          <a:bodyPr vert="horz" lIns="91440" tIns="45720" rIns="91440" bIns="45720"/>
          <a:lstStyle>
            <a:lvl1pPr algn="l">
              <a:defRPr sz="1200"/>
            </a:lvl1pPr>
          </a:lstStyle>
          <a:p>
            <a:pPr lvl="0">
              <a:defRPr lang="ko-KR" altLang="en-US"/>
            </a:pPr>
            <a:r>
              <a:rPr lang="ko-KR" altLang="en-US"/>
              <a:t/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quarter" idx="1"/>
          </p:nvPr>
        </p:nvSpPr>
        <p:spPr>
          <a:xfrm>
            <a:off x="3854450" y="0"/>
            <a:ext cx="2949575" cy="496888"/>
          </a:xfrm>
          <a:prstGeom prst="rect">
            <a:avLst/>
          </a:prstGeom>
        </p:spPr>
        <p:txBody>
          <a:bodyPr vert="horz" lIns="91440" tIns="45720" rIns="91440" bIns="45720"/>
          <a:lstStyle>
            <a:lvl1pPr algn="r">
              <a:defRPr sz="1200"/>
            </a:lvl1pPr>
          </a:lstStyle>
          <a:p>
            <a:pPr lvl="0">
              <a:defRPr lang="ko-KR" altLang="en-US"/>
            </a:pPr>
            <a:fld id="{036CB0C4-DBF1-47F7-9DB5-86E8413A892A}" type="datetimeFigureOut">
              <a:rPr lang="ko-KR" altLang="en-US"/>
              <a:pPr lvl="0">
                <a:defRPr lang="ko-KR" altLang="en-US"/>
              </a:pPr>
              <a:t>2017-04-04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2"/>
          </p:nvPr>
        </p:nvSpPr>
        <p:spPr>
          <a:xfrm>
            <a:off x="0" y="9440863"/>
            <a:ext cx="2949575" cy="496887"/>
          </a:xfrm>
          <a:prstGeom prst="rect">
            <a:avLst/>
          </a:prstGeom>
        </p:spPr>
        <p:txBody>
          <a:bodyPr vert="horz" lIns="91440" tIns="45720" rIns="91440" bIns="45720" anchor="b"/>
          <a:lstStyle>
            <a:lvl1pPr algn="l">
              <a:defRPr sz="1200"/>
            </a:lvl1pPr>
          </a:lstStyle>
          <a:p>
            <a:pPr lvl="0">
              <a:defRPr lang="ko-KR" altLang="en-US"/>
            </a:pPr>
            <a:r>
              <a:rPr lang="ko-KR" altLang="en-US"/>
              <a:t/>
            </a:r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3"/>
          </p:nvPr>
        </p:nvSpPr>
        <p:spPr>
          <a:xfrm>
            <a:off x="3854450" y="9440863"/>
            <a:ext cx="2949575" cy="496887"/>
          </a:xfrm>
          <a:prstGeom prst="rect">
            <a:avLst/>
          </a:prstGeom>
        </p:spPr>
        <p:txBody>
          <a:bodyPr vert="horz" lIns="91440" tIns="45720" rIns="91440" bIns="45720" anchor="b"/>
          <a:lstStyle>
            <a:lvl1pPr algn="r">
              <a:defRPr sz="1200"/>
            </a:lvl1pPr>
          </a:lstStyle>
          <a:p>
            <a:pPr lvl="0">
              <a:defRPr lang="ko-KR" altLang="en-US"/>
            </a:pPr>
            <a:fld id="{84362260-AA08-45E3-9CF9-19E4C349562B}" type="slidenum">
              <a:rPr lang="ko-KR" altLang="en-US"/>
              <a:pPr lvl="0">
                <a:defRPr lang="ko-KR" altLang="en-US"/>
              </a:pPr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2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3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4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5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6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7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8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9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10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11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12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slideLayout1.xml><?xml version="1.0" encoding="utf-8"?>
<p:sldLayout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 showMasterSp="0" showMasterPhAnim="1" matchingName="제목 슬라이드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 33"/>
          <p:cNvSpPr/>
          <p:nvPr/>
        </p:nvSpPr>
        <p:spPr>
          <a:xfrm>
            <a:off x="-9525" y="3631"/>
            <a:ext cx="935610" cy="4425873"/>
          </a:xfrm>
          <a:custGeom>
            <a:avLst/>
            <a:gdLst/>
            <a:cxnLst>
              <a:cxn ang="0">
                <a:pos x="0" y="0"/>
              </a:cxn>
              <a:cxn ang="0">
                <a:pos x="0" y="708"/>
              </a:cxn>
              <a:cxn ang="0">
                <a:pos x="986" y="7114"/>
              </a:cxn>
              <a:cxn ang="0">
                <a:pos x="1537" y="7266"/>
              </a:cxn>
              <a:cxn ang="0">
                <a:pos x="62" y="0"/>
              </a:cxn>
              <a:cxn ang="0">
                <a:pos x="0" y="0"/>
              </a:cxn>
            </a:cxnLst>
            <a:rect l="0" t="0" r="r" b="b"/>
            <a:pathLst>
              <a:path w="1537" h="7266">
                <a:moveTo>
                  <a:pt x="0" y="0"/>
                </a:moveTo>
                <a:lnTo>
                  <a:pt x="0" y="708"/>
                </a:lnTo>
                <a:lnTo>
                  <a:pt x="986" y="7114"/>
                </a:lnTo>
                <a:lnTo>
                  <a:pt x="1537" y="7266"/>
                </a:lnTo>
                <a:lnTo>
                  <a:pt x="62" y="0"/>
                </a:lnTo>
                <a:lnTo>
                  <a:pt x="0" y="0"/>
                </a:lnTo>
              </a:path>
            </a:pathLst>
          </a:custGeom>
          <a:noFill/>
          <a:ln w="9525">
            <a:noFill/>
            <a:round/>
          </a:ln>
        </p:spPr>
        <p:txBody>
          <a:bodyPr anchor="ctr"/>
          <a:lstStyle/>
          <a:p>
            <a:pPr algn="ctr">
              <a:defRPr lang="ko-KR" altLang="en-US"/>
            </a:pPr>
            <a:endParaRPr lang="ko-KR" altLang="en-US"/>
          </a:p>
        </p:txBody>
      </p:sp>
      <p:sp>
        <p:nvSpPr>
          <p:cNvPr id="9" name="Freeform 11"/>
          <p:cNvSpPr/>
          <p:nvPr/>
        </p:nvSpPr>
        <p:spPr>
          <a:xfrm flipH="1">
            <a:off x="5480312" y="211889"/>
            <a:ext cx="3662349" cy="1609272"/>
          </a:xfrm>
          <a:custGeom>
            <a:avLst/>
            <a:gdLst>
              <a:gd name="connsiteX0" fmla="*/ 0 w 2715"/>
              <a:gd name="connsiteY0" fmla="*/ 0 h 1458"/>
              <a:gd name="connsiteX1" fmla="*/ 0 w 2715"/>
              <a:gd name="connsiteY1" fmla="*/ 1458 h 1458"/>
              <a:gd name="connsiteX2" fmla="*/ 2715 w 2715"/>
              <a:gd name="connsiteY2" fmla="*/ 909 h 1458"/>
              <a:gd name="connsiteX3" fmla="*/ 0 w 2715"/>
              <a:gd name="connsiteY3" fmla="*/ 0 h 1458"/>
            </a:gdLst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715" h="1458">
                <a:moveTo>
                  <a:pt x="0" y="0"/>
                </a:moveTo>
                <a:lnTo>
                  <a:pt x="0" y="1458"/>
                </a:lnTo>
                <a:lnTo>
                  <a:pt x="2715" y="909"/>
                </a:lnTo>
                <a:lnTo>
                  <a:pt x="0" y="0"/>
                </a:lnTo>
              </a:path>
            </a:pathLst>
          </a:custGeom>
          <a:solidFill>
            <a:schemeClr val="accent1">
              <a:lumMod val="40000"/>
              <a:lumOff val="60000"/>
            </a:schemeClr>
          </a:solidFill>
          <a:ln w="9525">
            <a:noFill/>
            <a:round/>
          </a:ln>
        </p:spPr>
        <p:txBody>
          <a:bodyPr anchor="ctr"/>
          <a:lstStyle/>
          <a:p>
            <a:pPr algn="ctr">
              <a:defRPr lang="ko-KR" altLang="en-US"/>
            </a:pPr>
            <a:endParaRPr lang="ko-KR" altLang="en-US"/>
          </a:p>
        </p:txBody>
      </p:sp>
      <p:sp>
        <p:nvSpPr>
          <p:cNvPr id="10" name="Freeform 15"/>
          <p:cNvSpPr/>
          <p:nvPr/>
        </p:nvSpPr>
        <p:spPr>
          <a:xfrm flipH="1">
            <a:off x="882" y="0"/>
            <a:ext cx="9147172" cy="1209811"/>
          </a:xfrm>
          <a:custGeom>
            <a:avLst/>
            <a:gdLst>
              <a:gd name="connsiteX0" fmla="*/ 6774 w 6774"/>
              <a:gd name="connsiteY0" fmla="*/ 0 h 1097"/>
              <a:gd name="connsiteX1" fmla="*/ 0 w 6774"/>
              <a:gd name="connsiteY1" fmla="*/ 0 h 1097"/>
              <a:gd name="connsiteX2" fmla="*/ 0 w 6774"/>
              <a:gd name="connsiteY2" fmla="*/ 194 h 1097"/>
              <a:gd name="connsiteX3" fmla="*/ 2700 w 6774"/>
              <a:gd name="connsiteY3" fmla="*/ 1097 h 1097"/>
              <a:gd name="connsiteX4" fmla="*/ 6774 w 6774"/>
              <a:gd name="connsiteY4" fmla="*/ 282 h 1097"/>
              <a:gd name="connsiteX5" fmla="*/ 6774 w 6774"/>
              <a:gd name="connsiteY5" fmla="*/ 0 h 1097"/>
            </a:gdLst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6774" h="1097">
                <a:moveTo>
                  <a:pt x="6774" y="0"/>
                </a:moveTo>
                <a:lnTo>
                  <a:pt x="0" y="0"/>
                </a:lnTo>
                <a:lnTo>
                  <a:pt x="0" y="194"/>
                </a:lnTo>
                <a:lnTo>
                  <a:pt x="2700" y="1097"/>
                </a:lnTo>
                <a:lnTo>
                  <a:pt x="6774" y="282"/>
                </a:lnTo>
                <a:lnTo>
                  <a:pt x="6774" y="0"/>
                </a:lnTo>
              </a:path>
            </a:pathLst>
          </a:custGeom>
          <a:solidFill>
            <a:schemeClr val="accent1">
              <a:lumMod val="60000"/>
              <a:lumOff val="40000"/>
            </a:schemeClr>
          </a:solidFill>
          <a:ln w="9525">
            <a:noFill/>
            <a:round/>
          </a:ln>
        </p:spPr>
        <p:txBody>
          <a:bodyPr anchor="ctr"/>
          <a:lstStyle/>
          <a:p>
            <a:pPr algn="ctr">
              <a:defRPr lang="ko-KR" altLang="en-US"/>
            </a:pPr>
            <a:endParaRPr lang="ko-KR" altLang="en-US"/>
          </a:p>
        </p:txBody>
      </p:sp>
      <p:sp>
        <p:nvSpPr>
          <p:cNvPr id="11" name="자유형 10"/>
          <p:cNvSpPr/>
          <p:nvPr/>
        </p:nvSpPr>
        <p:spPr>
          <a:xfrm>
            <a:off x="0" y="313097"/>
            <a:ext cx="5486400" cy="2039450"/>
          </a:xfrm>
          <a:custGeom>
            <a:avLst/>
            <a:gdLst>
              <a:gd name="connsiteX0" fmla="*/ 5486400 w 5486400"/>
              <a:gd name="connsiteY0" fmla="*/ 1085850 h 2571750"/>
              <a:gd name="connsiteX1" fmla="*/ 0 w 5486400"/>
              <a:gd name="connsiteY1" fmla="*/ 0 h 2571750"/>
              <a:gd name="connsiteX2" fmla="*/ 0 w 5486400"/>
              <a:gd name="connsiteY2" fmla="*/ 95250 h 2571750"/>
              <a:gd name="connsiteX3" fmla="*/ 923925 w 5486400"/>
              <a:gd name="connsiteY3" fmla="*/ 2571750 h 2571750"/>
              <a:gd name="connsiteX4" fmla="*/ 5486400 w 5486400"/>
              <a:gd name="connsiteY4" fmla="*/ 1085850 h 2571750"/>
              <a:gd name="connsiteX0" fmla="*/ 5486400 w 5486400"/>
              <a:gd name="connsiteY0" fmla="*/ 1085850 h 2676075"/>
              <a:gd name="connsiteX1" fmla="*/ 0 w 5486400"/>
              <a:gd name="connsiteY1" fmla="*/ 0 h 2676075"/>
              <a:gd name="connsiteX2" fmla="*/ 0 w 5486400"/>
              <a:gd name="connsiteY2" fmla="*/ 95250 h 2676075"/>
              <a:gd name="connsiteX3" fmla="*/ 604863 w 5486400"/>
              <a:gd name="connsiteY3" fmla="*/ 2676075 h 2676075"/>
              <a:gd name="connsiteX4" fmla="*/ 5486400 w 5486400"/>
              <a:gd name="connsiteY4" fmla="*/ 1085850 h 2676075"/>
              <a:gd name="connsiteX0" fmla="*/ 5486400 w 5486400"/>
              <a:gd name="connsiteY0" fmla="*/ 1085850 h 2582198"/>
              <a:gd name="connsiteX1" fmla="*/ 0 w 5486400"/>
              <a:gd name="connsiteY1" fmla="*/ 0 h 2582198"/>
              <a:gd name="connsiteX2" fmla="*/ 0 w 5486400"/>
              <a:gd name="connsiteY2" fmla="*/ 95250 h 2582198"/>
              <a:gd name="connsiteX3" fmla="*/ 892927 w 5486400"/>
              <a:gd name="connsiteY3" fmla="*/ 2582198 h 2582198"/>
              <a:gd name="connsiteX4" fmla="*/ 5486400 w 5486400"/>
              <a:gd name="connsiteY4" fmla="*/ 1085850 h 2582198"/>
              <a:gd name="connsiteX0" fmla="*/ 5486400 w 5486400"/>
              <a:gd name="connsiteY0" fmla="*/ 1085850 h 2582198"/>
              <a:gd name="connsiteX1" fmla="*/ 0 w 5486400"/>
              <a:gd name="connsiteY1" fmla="*/ 0 h 2582198"/>
              <a:gd name="connsiteX2" fmla="*/ 892927 w 5486400"/>
              <a:gd name="connsiteY2" fmla="*/ 2582198 h 2582198"/>
              <a:gd name="connsiteX3" fmla="*/ 5486400 w 5486400"/>
              <a:gd name="connsiteY3" fmla="*/ 1085850 h 2582198"/>
              <a:gd name="connsiteX0" fmla="*/ 5486400 w 5486400"/>
              <a:gd name="connsiteY0" fmla="*/ 1085850 h 2481754"/>
              <a:gd name="connsiteX1" fmla="*/ 0 w 5486400"/>
              <a:gd name="connsiteY1" fmla="*/ 0 h 2481754"/>
              <a:gd name="connsiteX2" fmla="*/ 870728 w 5486400"/>
              <a:gd name="connsiteY2" fmla="*/ 2481754 h 2481754"/>
              <a:gd name="connsiteX3" fmla="*/ 5486400 w 5486400"/>
              <a:gd name="connsiteY3" fmla="*/ 1085850 h 2481754"/>
            </a:gdLst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486400" h="2481754">
                <a:moveTo>
                  <a:pt x="5486400" y="1085850"/>
                </a:moveTo>
                <a:lnTo>
                  <a:pt x="0" y="0"/>
                </a:lnTo>
                <a:lnTo>
                  <a:pt x="870728" y="2481754"/>
                </a:lnTo>
                <a:lnTo>
                  <a:pt x="5486400" y="1085850"/>
                </a:lnTo>
              </a:path>
            </a:pathLst>
          </a:cu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 lang="ko-KR" altLang="en-US"/>
            </a:pPr>
            <a:endParaRPr lang="ko-KR" altLang="en-US"/>
          </a:p>
        </p:txBody>
      </p:sp>
      <p:sp>
        <p:nvSpPr>
          <p:cNvPr id="12" name="Freeform 11"/>
          <p:cNvSpPr/>
          <p:nvPr/>
        </p:nvSpPr>
        <p:spPr>
          <a:xfrm rot="16200000" flipH="1">
            <a:off x="-695379" y="840853"/>
            <a:ext cx="2747768" cy="1074154"/>
          </a:xfrm>
          <a:custGeom>
            <a:avLst/>
            <a:gdLst>
              <a:gd name="connsiteX0" fmla="*/ 0 w 2715"/>
              <a:gd name="connsiteY0" fmla="*/ 0 h 1458"/>
              <a:gd name="connsiteX1" fmla="*/ 0 w 2715"/>
              <a:gd name="connsiteY1" fmla="*/ 1458 h 1458"/>
              <a:gd name="connsiteX2" fmla="*/ 2715 w 2715"/>
              <a:gd name="connsiteY2" fmla="*/ 909 h 1458"/>
              <a:gd name="connsiteX3" fmla="*/ 0 w 2715"/>
              <a:gd name="connsiteY3" fmla="*/ 0 h 1458"/>
            </a:gdLst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715" h="1458">
                <a:moveTo>
                  <a:pt x="0" y="0"/>
                </a:moveTo>
                <a:lnTo>
                  <a:pt x="0" y="1458"/>
                </a:lnTo>
                <a:lnTo>
                  <a:pt x="2715" y="909"/>
                </a:lnTo>
                <a:lnTo>
                  <a:pt x="0" y="0"/>
                </a:lnTo>
              </a:path>
            </a:pathLst>
          </a:custGeom>
          <a:solidFill>
            <a:schemeClr val="accent1">
              <a:lumMod val="40000"/>
              <a:lumOff val="60000"/>
            </a:schemeClr>
          </a:solidFill>
          <a:ln w="9525">
            <a:noFill/>
            <a:round/>
          </a:ln>
        </p:spPr>
        <p:txBody>
          <a:bodyPr anchor="ctr"/>
          <a:lstStyle/>
          <a:p>
            <a:pPr algn="ctr">
              <a:defRPr lang="ko-KR" altLang="en-US"/>
            </a:pPr>
            <a:endParaRPr lang="ko-KR" altLang="en-US"/>
          </a:p>
        </p:txBody>
      </p:sp>
      <p:sp>
        <p:nvSpPr>
          <p:cNvPr id="13" name="Freeform 15"/>
          <p:cNvSpPr/>
          <p:nvPr/>
        </p:nvSpPr>
        <p:spPr>
          <a:xfrm rot="16200000" flipH="1">
            <a:off x="-3027688" y="3027685"/>
            <a:ext cx="6862892" cy="807522"/>
          </a:xfrm>
          <a:custGeom>
            <a:avLst/>
            <a:gdLst>
              <a:gd name="connsiteX0" fmla="*/ 6774 w 6774"/>
              <a:gd name="connsiteY0" fmla="*/ 0 h 1097"/>
              <a:gd name="connsiteX1" fmla="*/ 0 w 6774"/>
              <a:gd name="connsiteY1" fmla="*/ 0 h 1097"/>
              <a:gd name="connsiteX2" fmla="*/ 0 w 6774"/>
              <a:gd name="connsiteY2" fmla="*/ 194 h 1097"/>
              <a:gd name="connsiteX3" fmla="*/ 2700 w 6774"/>
              <a:gd name="connsiteY3" fmla="*/ 1097 h 1097"/>
              <a:gd name="connsiteX4" fmla="*/ 6774 w 6774"/>
              <a:gd name="connsiteY4" fmla="*/ 282 h 1097"/>
              <a:gd name="connsiteX5" fmla="*/ 6774 w 6774"/>
              <a:gd name="connsiteY5" fmla="*/ 0 h 1097"/>
            </a:gdLst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6774" h="1097">
                <a:moveTo>
                  <a:pt x="6774" y="0"/>
                </a:moveTo>
                <a:lnTo>
                  <a:pt x="0" y="0"/>
                </a:lnTo>
                <a:lnTo>
                  <a:pt x="0" y="194"/>
                </a:lnTo>
                <a:lnTo>
                  <a:pt x="2700" y="1097"/>
                </a:lnTo>
                <a:lnTo>
                  <a:pt x="6774" y="282"/>
                </a:lnTo>
                <a:lnTo>
                  <a:pt x="6774" y="0"/>
                </a:lnTo>
              </a:path>
            </a:pathLst>
          </a:custGeom>
          <a:solidFill>
            <a:schemeClr val="accent1"/>
          </a:solidFill>
          <a:ln w="9525">
            <a:noFill/>
            <a:round/>
          </a:ln>
        </p:spPr>
        <p:txBody>
          <a:bodyPr anchor="ctr"/>
          <a:lstStyle/>
          <a:p>
            <a:pPr algn="ctr">
              <a:defRPr lang="ko-KR" altLang="en-US"/>
            </a:pPr>
            <a:endParaRPr lang="ko-KR" altLang="en-US"/>
          </a:p>
        </p:txBody>
      </p:sp>
      <p:sp>
        <p:nvSpPr>
          <p:cNvPr id="14" name="자유형 13"/>
          <p:cNvSpPr/>
          <p:nvPr/>
        </p:nvSpPr>
        <p:spPr>
          <a:xfrm rot="16200000">
            <a:off x="-1143845" y="4100074"/>
            <a:ext cx="4116307" cy="1410652"/>
          </a:xfrm>
          <a:custGeom>
            <a:avLst/>
            <a:gdLst>
              <a:gd name="connsiteX0" fmla="*/ 5486400 w 5486400"/>
              <a:gd name="connsiteY0" fmla="*/ 1085850 h 2571750"/>
              <a:gd name="connsiteX1" fmla="*/ 0 w 5486400"/>
              <a:gd name="connsiteY1" fmla="*/ 0 h 2571750"/>
              <a:gd name="connsiteX2" fmla="*/ 0 w 5486400"/>
              <a:gd name="connsiteY2" fmla="*/ 95250 h 2571750"/>
              <a:gd name="connsiteX3" fmla="*/ 923925 w 5486400"/>
              <a:gd name="connsiteY3" fmla="*/ 2571750 h 2571750"/>
              <a:gd name="connsiteX4" fmla="*/ 5486400 w 5486400"/>
              <a:gd name="connsiteY4" fmla="*/ 1085850 h 2571750"/>
            </a:gdLst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486400" h="2571750">
                <a:moveTo>
                  <a:pt x="5486400" y="1085850"/>
                </a:moveTo>
                <a:lnTo>
                  <a:pt x="0" y="0"/>
                </a:lnTo>
                <a:lnTo>
                  <a:pt x="0" y="95250"/>
                </a:lnTo>
                <a:lnTo>
                  <a:pt x="923925" y="2571750"/>
                </a:lnTo>
                <a:lnTo>
                  <a:pt x="5486400" y="1085850"/>
                </a:lnTo>
              </a:path>
            </a:pathLst>
          </a:custGeom>
          <a:solidFill>
            <a:schemeClr val="accent2">
              <a:lumMod val="25000"/>
              <a:lumOff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 lang="ko-KR" altLang="en-US"/>
            </a:pPr>
            <a:endParaRPr lang="ko-KR" altLang="en-US"/>
          </a:p>
        </p:txBody>
      </p:sp>
      <p:sp>
        <p:nvSpPr>
          <p:cNvPr id="15" name="자유형 14"/>
          <p:cNvSpPr/>
          <p:nvPr/>
        </p:nvSpPr>
        <p:spPr>
          <a:xfrm rot="16200000">
            <a:off x="814147" y="5392119"/>
            <a:ext cx="895421" cy="2048277"/>
          </a:xfrm>
          <a:custGeom>
            <a:avLst/>
            <a:gdLst>
              <a:gd name="connsiteX0" fmla="*/ 0 w 571472"/>
              <a:gd name="connsiteY0" fmla="*/ 3000396 h 3000396"/>
              <a:gd name="connsiteX1" fmla="*/ 0 w 571472"/>
              <a:gd name="connsiteY1" fmla="*/ 0 h 3000396"/>
              <a:gd name="connsiteX2" fmla="*/ 571472 w 571472"/>
              <a:gd name="connsiteY2" fmla="*/ 3000396 h 3000396"/>
              <a:gd name="connsiteX3" fmla="*/ 0 w 571472"/>
              <a:gd name="connsiteY3" fmla="*/ 3000396 h 3000396"/>
              <a:gd name="connsiteX0" fmla="*/ 0 w 928630"/>
              <a:gd name="connsiteY0" fmla="*/ 3000396 h 3000396"/>
              <a:gd name="connsiteX1" fmla="*/ 0 w 928630"/>
              <a:gd name="connsiteY1" fmla="*/ 0 h 3000396"/>
              <a:gd name="connsiteX2" fmla="*/ 928630 w 928630"/>
              <a:gd name="connsiteY2" fmla="*/ 2500306 h 3000396"/>
              <a:gd name="connsiteX3" fmla="*/ 0 w 928630"/>
              <a:gd name="connsiteY3" fmla="*/ 3000396 h 3000396"/>
              <a:gd name="connsiteX0" fmla="*/ 9525 w 938155"/>
              <a:gd name="connsiteY0" fmla="*/ 3067050 h 3067050"/>
              <a:gd name="connsiteX1" fmla="*/ 0 w 938155"/>
              <a:gd name="connsiteY1" fmla="*/ 0 h 3067050"/>
              <a:gd name="connsiteX2" fmla="*/ 938155 w 938155"/>
              <a:gd name="connsiteY2" fmla="*/ 2566960 h 3067050"/>
              <a:gd name="connsiteX3" fmla="*/ 9525 w 938155"/>
              <a:gd name="connsiteY3" fmla="*/ 3067050 h 3067050"/>
              <a:gd name="connsiteX0" fmla="*/ 9525 w 928656"/>
              <a:gd name="connsiteY0" fmla="*/ 3067050 h 3067050"/>
              <a:gd name="connsiteX1" fmla="*/ 0 w 928656"/>
              <a:gd name="connsiteY1" fmla="*/ 0 h 3067050"/>
              <a:gd name="connsiteX2" fmla="*/ 928656 w 928656"/>
              <a:gd name="connsiteY2" fmla="*/ 2509813 h 3067050"/>
              <a:gd name="connsiteX3" fmla="*/ 9525 w 928656"/>
              <a:gd name="connsiteY3" fmla="*/ 3067050 h 3067050"/>
              <a:gd name="connsiteX0" fmla="*/ 9525 w 928656"/>
              <a:gd name="connsiteY0" fmla="*/ 2709836 h 2709836"/>
              <a:gd name="connsiteX1" fmla="*/ 0 w 928656"/>
              <a:gd name="connsiteY1" fmla="*/ 0 h 2709836"/>
              <a:gd name="connsiteX2" fmla="*/ 928656 w 928656"/>
              <a:gd name="connsiteY2" fmla="*/ 2509813 h 2709836"/>
              <a:gd name="connsiteX3" fmla="*/ 9525 w 928656"/>
              <a:gd name="connsiteY3" fmla="*/ 2709836 h 2709836"/>
              <a:gd name="connsiteX0" fmla="*/ 9525 w 928656"/>
              <a:gd name="connsiteY0" fmla="*/ 2781250 h 2781250"/>
              <a:gd name="connsiteX1" fmla="*/ 0 w 928656"/>
              <a:gd name="connsiteY1" fmla="*/ 0 h 2781250"/>
              <a:gd name="connsiteX2" fmla="*/ 928656 w 928656"/>
              <a:gd name="connsiteY2" fmla="*/ 2509813 h 2781250"/>
              <a:gd name="connsiteX3" fmla="*/ 9525 w 928656"/>
              <a:gd name="connsiteY3" fmla="*/ 2781250 h 2781250"/>
              <a:gd name="connsiteX0" fmla="*/ 9525 w 928656"/>
              <a:gd name="connsiteY0" fmla="*/ 2924102 h 2924102"/>
              <a:gd name="connsiteX1" fmla="*/ 0 w 928656"/>
              <a:gd name="connsiteY1" fmla="*/ 0 h 2924102"/>
              <a:gd name="connsiteX2" fmla="*/ 928656 w 928656"/>
              <a:gd name="connsiteY2" fmla="*/ 2509813 h 2924102"/>
              <a:gd name="connsiteX3" fmla="*/ 9525 w 928656"/>
              <a:gd name="connsiteY3" fmla="*/ 2924102 h 2924102"/>
              <a:gd name="connsiteX0" fmla="*/ 9525 w 931063"/>
              <a:gd name="connsiteY0" fmla="*/ 2924102 h 2924102"/>
              <a:gd name="connsiteX1" fmla="*/ 0 w 931063"/>
              <a:gd name="connsiteY1" fmla="*/ 0 h 2924102"/>
              <a:gd name="connsiteX2" fmla="*/ 931063 w 931063"/>
              <a:gd name="connsiteY2" fmla="*/ 2521723 h 2924102"/>
              <a:gd name="connsiteX3" fmla="*/ 9525 w 931063"/>
              <a:gd name="connsiteY3" fmla="*/ 2924102 h 2924102"/>
              <a:gd name="connsiteX0" fmla="*/ 0 w 931063"/>
              <a:gd name="connsiteY0" fmla="*/ 2805040 h 2805040"/>
              <a:gd name="connsiteX1" fmla="*/ 0 w 931063"/>
              <a:gd name="connsiteY1" fmla="*/ 0 h 2805040"/>
              <a:gd name="connsiteX2" fmla="*/ 931063 w 931063"/>
              <a:gd name="connsiteY2" fmla="*/ 2521723 h 2805040"/>
              <a:gd name="connsiteX3" fmla="*/ 0 w 931063"/>
              <a:gd name="connsiteY3" fmla="*/ 2805040 h 2805040"/>
              <a:gd name="connsiteX0" fmla="*/ 6350 w 931063"/>
              <a:gd name="connsiteY0" fmla="*/ 2822504 h 2822504"/>
              <a:gd name="connsiteX1" fmla="*/ 0 w 931063"/>
              <a:gd name="connsiteY1" fmla="*/ 0 h 2822504"/>
              <a:gd name="connsiteX2" fmla="*/ 931063 w 931063"/>
              <a:gd name="connsiteY2" fmla="*/ 2521723 h 2822504"/>
              <a:gd name="connsiteX3" fmla="*/ 6350 w 931063"/>
              <a:gd name="connsiteY3" fmla="*/ 2822504 h 2822504"/>
              <a:gd name="connsiteX0" fmla="*/ 6350 w 1185503"/>
              <a:gd name="connsiteY0" fmla="*/ 2822504 h 3224000"/>
              <a:gd name="connsiteX1" fmla="*/ 0 w 1185503"/>
              <a:gd name="connsiteY1" fmla="*/ 0 h 3224000"/>
              <a:gd name="connsiteX2" fmla="*/ 1185503 w 1185503"/>
              <a:gd name="connsiteY2" fmla="*/ 3224000 h 3224000"/>
              <a:gd name="connsiteX3" fmla="*/ 6350 w 1185503"/>
              <a:gd name="connsiteY3" fmla="*/ 2822504 h 3224000"/>
              <a:gd name="connsiteX0" fmla="*/ 2116 w 1193457"/>
              <a:gd name="connsiteY0" fmla="*/ 3734200 h 3734200"/>
              <a:gd name="connsiteX1" fmla="*/ 7954 w 1193457"/>
              <a:gd name="connsiteY1" fmla="*/ 0 h 3734200"/>
              <a:gd name="connsiteX2" fmla="*/ 1193457 w 1193457"/>
              <a:gd name="connsiteY2" fmla="*/ 3224000 h 3734200"/>
              <a:gd name="connsiteX3" fmla="*/ 2116 w 1193457"/>
              <a:gd name="connsiteY3" fmla="*/ 3734200 h 3734200"/>
            </a:gdLst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193457" h="3734200">
                <a:moveTo>
                  <a:pt x="2116" y="3734200"/>
                </a:moveTo>
                <a:cubicBezTo>
                  <a:pt x="-1" y="2793365"/>
                  <a:pt x="10071" y="940835"/>
                  <a:pt x="7954" y="0"/>
                </a:cubicBezTo>
                <a:lnTo>
                  <a:pt x="1193457" y="3224000"/>
                </a:lnTo>
                <a:lnTo>
                  <a:pt x="2116" y="3734200"/>
                </a:lnTo>
              </a:path>
            </a:pathLst>
          </a:custGeom>
          <a:solidFill>
            <a:schemeClr val="accent2">
              <a:lumMod val="50000"/>
              <a:lumOff val="50000"/>
            </a:schemeClr>
          </a:solidFill>
          <a:ln w="9525">
            <a:noFill/>
            <a:round/>
          </a:ln>
        </p:spPr>
        <p:txBody>
          <a:bodyPr anchor="ctr"/>
          <a:lstStyle/>
          <a:p>
            <a:pPr algn="ctr">
              <a:defRPr lang="ko-KR" altLang="en-US"/>
            </a:pPr>
            <a:endParaRPr lang="ko-KR" altLang="en-US"/>
          </a:p>
        </p:txBody>
      </p:sp>
      <p:sp>
        <p:nvSpPr>
          <p:cNvPr id="16" name="자유형 15"/>
          <p:cNvSpPr/>
          <p:nvPr/>
        </p:nvSpPr>
        <p:spPr>
          <a:xfrm>
            <a:off x="123188" y="-27432"/>
            <a:ext cx="2162795" cy="6885432"/>
          </a:xfrm>
          <a:custGeom>
            <a:avLst/>
            <a:gdLst>
              <a:gd name="connsiteX0" fmla="*/ 0 w 500066"/>
              <a:gd name="connsiteY0" fmla="*/ 6858000 h 6858000"/>
              <a:gd name="connsiteX1" fmla="*/ 250033 w 500066"/>
              <a:gd name="connsiteY1" fmla="*/ 0 h 6858000"/>
              <a:gd name="connsiteX2" fmla="*/ 500066 w 500066"/>
              <a:gd name="connsiteY2" fmla="*/ 6858000 h 6858000"/>
              <a:gd name="connsiteX3" fmla="*/ 0 w 500066"/>
              <a:gd name="connsiteY3" fmla="*/ 6858000 h 6858000"/>
              <a:gd name="connsiteX0" fmla="*/ 1638757 w 2138823"/>
              <a:gd name="connsiteY0" fmla="*/ 6876288 h 6876288"/>
              <a:gd name="connsiteX1" fmla="*/ 0 w 2138823"/>
              <a:gd name="connsiteY1" fmla="*/ 0 h 6876288"/>
              <a:gd name="connsiteX2" fmla="*/ 2138823 w 2138823"/>
              <a:gd name="connsiteY2" fmla="*/ 6876288 h 6876288"/>
              <a:gd name="connsiteX3" fmla="*/ 1638757 w 2138823"/>
              <a:gd name="connsiteY3" fmla="*/ 6876288 h 6876288"/>
              <a:gd name="connsiteX0" fmla="*/ 1662729 w 2162795"/>
              <a:gd name="connsiteY0" fmla="*/ 6885432 h 6885432"/>
              <a:gd name="connsiteX1" fmla="*/ 0 w 2162795"/>
              <a:gd name="connsiteY1" fmla="*/ 0 h 6885432"/>
              <a:gd name="connsiteX2" fmla="*/ 2162795 w 2162795"/>
              <a:gd name="connsiteY2" fmla="*/ 6885432 h 6885432"/>
              <a:gd name="connsiteX3" fmla="*/ 1662729 w 2162795"/>
              <a:gd name="connsiteY3" fmla="*/ 6885432 h 6885432"/>
            </a:gdLst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162795" h="6885432">
                <a:moveTo>
                  <a:pt x="1662729" y="6885432"/>
                </a:moveTo>
                <a:lnTo>
                  <a:pt x="0" y="0"/>
                </a:lnTo>
                <a:lnTo>
                  <a:pt x="2162795" y="6885432"/>
                </a:lnTo>
                <a:lnTo>
                  <a:pt x="1662729" y="6885432"/>
                </a:lnTo>
              </a:path>
            </a:pathLst>
          </a:custGeom>
          <a:solidFill>
            <a:schemeClr val="accent1">
              <a:alpha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 lang="ko-KR" altLang="en-US"/>
            </a:pPr>
            <a:endParaRPr lang="ko-KR" altLang="en-US"/>
          </a:p>
        </p:txBody>
      </p:sp>
      <p:sp>
        <p:nvSpPr>
          <p:cNvPr id="2" name="제목 1"/>
          <p:cNvSpPr>
            <a:spLocks noGrp="1"/>
          </p:cNvSpPr>
          <p:nvPr>
            <p:ph type="ctrTitle" idx="0"/>
          </p:nvPr>
        </p:nvSpPr>
        <p:spPr>
          <a:xfrm>
            <a:off x="1702940" y="2919309"/>
            <a:ext cx="7226778" cy="957706"/>
          </a:xfrm>
        </p:spPr>
        <p:txBody>
          <a:bodyPr>
            <a:noAutofit/>
          </a:bodyPr>
          <a:lstStyle>
            <a:lvl1pPr algn="l">
              <a:defRPr sz="5400" b="0"/>
            </a:lvl1pPr>
          </a:lstStyle>
          <a:p>
            <a:pPr lvl="0">
              <a:defRPr lang="ko-KR" altLang="en-US"/>
            </a:pPr>
            <a:r>
              <a:rPr lang="ko-KR" altLang="en-US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702940" y="3890286"/>
            <a:ext cx="7223346" cy="467408"/>
          </a:xfrm>
        </p:spPr>
        <p:txBody>
          <a:bodyPr anchor="ctr"/>
          <a:lstStyle>
            <a:lvl1pPr marL="0" indent="0" algn="l">
              <a:buNone/>
              <a:defRPr sz="2400">
                <a:solidFill>
                  <a:schemeClr val="bg2">
                    <a:lumMod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>
              <a:defRPr lang="ko-KR" altLang="en-US"/>
            </a:pPr>
            <a:r>
              <a:rPr lang="ko-KR" altLang="en-US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algn="l">
              <a:defRPr lang="ko-KR" altLang="en-US"/>
            </a:pPr>
            <a:fld id="{282A27DF-FC33-4C05-96AC-ECA7B11A9C6B}" type="datetime1">
              <a:rPr lang="ko-KR" altLang="en-US" sz="1200">
                <a:solidFill>
                  <a:srgbClr val="5f5f5f">
                    <a:lumMod val="50000"/>
                  </a:srgbClr>
                </a:solidFill>
                <a:latin typeface="Arial"/>
                <a:cs typeface="+mn-cs"/>
              </a:rPr>
              <a:pPr algn="l">
                <a:defRPr lang="ko-KR" altLang="en-US"/>
              </a:pPr>
              <a:t>2019-11-08</a:t>
            </a:fld>
            <a:endParaRPr lang="en-US" altLang="en-US" sz="1200">
              <a:solidFill>
                <a:srgbClr val="5f5f5f">
                  <a:lumMod val="50000"/>
                </a:srgbClr>
              </a:solidFill>
              <a:latin typeface="Arial"/>
              <a:cs typeface="+mn-cs"/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+mn-ea"/>
                <a:ea typeface="+mn-ea"/>
              </a:defRPr>
            </a:lvl1pPr>
          </a:lstStyle>
          <a:p>
            <a:pPr>
              <a:defRPr lang="ko-KR" altLang="en-US"/>
            </a:pPr>
            <a:r>
              <a:rPr lang="en-US" altLang="en-US">
                <a:solidFill>
                  <a:srgbClr val="5f5f5f">
                    <a:lumMod val="50000"/>
                  </a:srgbClr>
                </a:solidFill>
              </a:rPr>
              <a:t/>
            </a:r>
            <a:endParaRPr lang="en-US" altLang="en-US">
              <a:solidFill>
                <a:srgbClr val="5f5f5f">
                  <a:lumMod val="50000"/>
                </a:srgb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r">
              <a:defRPr lang="ko-KR" altLang="en-US"/>
            </a:pPr>
            <a:fld id="{DF28FB93-0A08-4E7D-8E63-9EFA29F1E093}" type="slidenum">
              <a:rPr lang="en-US" altLang="en-US" sz="1200">
                <a:solidFill>
                  <a:srgbClr val="5f5f5f">
                    <a:lumMod val="50000"/>
                  </a:srgbClr>
                </a:solidFill>
                <a:latin typeface="Arial"/>
                <a:cs typeface="+mn-cs"/>
              </a:rPr>
              <a:pPr algn="r">
                <a:defRPr lang="ko-KR" altLang="en-US"/>
              </a:pPr>
              <a:t>‹#›</a:t>
            </a:fld>
            <a:endParaRPr lang="en-US" altLang="en-US" sz="1200">
              <a:solidFill>
                <a:srgbClr val="5f5f5f">
                  <a:lumMod val="50000"/>
                </a:srgbClr>
              </a:solidFill>
              <a:latin typeface="Arial"/>
              <a:cs typeface="+mn-cs"/>
            </a:endParaRPr>
          </a:p>
        </p:txBody>
      </p:sp>
    </p:spTree>
  </p:cSld>
  <p:clrMapOvr>
    <a:masterClrMapping/>
  </p:clrMapOvr>
</p:sldLayout>
</file>

<file path=ppt/slideLayouts/slideLayout2.xml><?xml version="1.0" encoding="utf-8"?>
<p:sldLayout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 showMasterPhAnim="1" matchingName="제목 및 내용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 idx="0"/>
          </p:nvPr>
        </p:nvSpPr>
        <p:spPr/>
        <p:txBody>
          <a:bodyPr/>
          <a:lstStyle/>
          <a:p>
            <a:pPr lvl="0">
              <a:defRPr lang="ko-KR" altLang="en-US"/>
            </a:pPr>
            <a:r>
              <a:rPr lang="ko-KR" altLang="en-US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>
              <a:defRPr lang="ko-KR" altLang="en-US"/>
            </a:pPr>
            <a:r>
              <a:rPr lang="ko-KR" altLang="en-US"/>
              <a:t>마스터 텍스트 스타일을 편집합니다</a:t>
            </a:r>
            <a:endParaRPr lang="ko-KR" altLang="en-US"/>
          </a:p>
          <a:p>
            <a:pPr lvl="1">
              <a:defRPr lang="ko-KR" altLang="en-US"/>
            </a:pPr>
            <a:r>
              <a:rPr lang="ko-KR" altLang="en-US"/>
              <a:t>둘째 수준</a:t>
            </a:r>
            <a:endParaRPr lang="ko-KR" altLang="en-US"/>
          </a:p>
          <a:p>
            <a:pPr lvl="2">
              <a:defRPr lang="ko-KR" altLang="en-US"/>
            </a:pPr>
            <a:r>
              <a:rPr lang="ko-KR" altLang="en-US"/>
              <a:t>셋째 수준</a:t>
            </a:r>
            <a:endParaRPr lang="ko-KR" altLang="en-US"/>
          </a:p>
          <a:p>
            <a:pPr lvl="3">
              <a:defRPr lang="ko-KR" altLang="en-US"/>
            </a:pPr>
            <a:r>
              <a:rPr lang="ko-KR" altLang="en-US"/>
              <a:t>넷째 수준</a:t>
            </a:r>
            <a:endParaRPr lang="ko-KR" altLang="en-US"/>
          </a:p>
          <a:p>
            <a:pPr lvl="4">
              <a:defRPr lang="ko-KR" altLang="en-US"/>
            </a:pPr>
            <a:r>
              <a:rPr lang="ko-KR" altLang="en-US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 lang="ko-KR" altLang="en-US"/>
            </a:pPr>
            <a:fld id="{EA2121F7-E20F-43B2-B3C6-C7E51EA698C5}" type="datetime1">
              <a:rPr lang="ko-KR" altLang="en-US"/>
              <a:pPr>
                <a:defRPr lang="ko-KR" altLang="en-US"/>
              </a:pPr>
              <a:t>2019-11-08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 lang="ko-KR" altLang="en-US"/>
            </a:pPr>
            <a:r>
              <a:rPr lang="ko-KR" altLang="en-US"/>
              <a:t/>
            </a: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 lang="ko-KR" altLang="en-US"/>
            </a:pPr>
            <a:fld id="{AD22CD3B-FDDF-4998-970C-76E6E0BEC65F}" type="slidenum">
              <a:rPr lang="ko-KR" altLang="en-US"/>
              <a:pPr>
                <a:defRPr lang="ko-KR" altLang="en-US"/>
              </a:pPr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 showMasterPhAnim="1" matchingName="빈 화면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 lang="ko-KR" altLang="en-US"/>
            </a:pPr>
            <a:fld id="{5DAC1609-63DC-4238-90D7-BDA4CCE7E5D2}" type="datetime1">
              <a:rPr lang="ko-KR" altLang="en-US"/>
              <a:pPr>
                <a:defRPr lang="ko-KR" altLang="en-US"/>
              </a:pPr>
              <a:t>2019-11-08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 lang="ko-KR" altLang="en-US"/>
            </a:pPr>
            <a:r>
              <a:rPr lang="ko-KR" altLang="en-US"/>
              <a:t/>
            </a:r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 lang="ko-KR" altLang="en-US"/>
            </a:pPr>
            <a:fld id="{AD22CD3B-FDDF-4998-970C-76E6E0BEC65F}" type="slidenum">
              <a:rPr lang="ko-KR" altLang="en-US"/>
              <a:pPr>
                <a:defRPr lang="ko-KR" altLang="en-US"/>
              </a:pPr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 showMasterSp="0" showMasterPhAnim="1" matchingName="구역 머리글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그룹 6"/>
          <p:cNvGrpSpPr/>
          <p:nvPr/>
        </p:nvGrpSpPr>
        <p:grpSpPr>
          <a:xfrm rot="0">
            <a:off x="-54864" y="3141915"/>
            <a:ext cx="9228785" cy="3716088"/>
            <a:chOff x="-28573" y="3141915"/>
            <a:chExt cx="9202494" cy="3716088"/>
          </a:xfrm>
        </p:grpSpPr>
        <p:sp>
          <p:nvSpPr>
            <p:cNvPr id="8" name="Freeform 11"/>
            <p:cNvSpPr/>
            <p:nvPr/>
          </p:nvSpPr>
          <p:spPr>
            <a:xfrm rot="10800000" flipH="1">
              <a:off x="13414" y="5642418"/>
              <a:ext cx="3665145" cy="1074154"/>
            </a:xfrm>
            <a:custGeom>
              <a:avLst/>
              <a:gdLst>
                <a:gd name="connsiteX0" fmla="*/ 0 w 2715"/>
                <a:gd name="connsiteY0" fmla="*/ 0 h 1458"/>
                <a:gd name="connsiteX1" fmla="*/ 0 w 2715"/>
                <a:gd name="connsiteY1" fmla="*/ 1458 h 1458"/>
                <a:gd name="connsiteX2" fmla="*/ 2715 w 2715"/>
                <a:gd name="connsiteY2" fmla="*/ 909 h 1458"/>
                <a:gd name="connsiteX3" fmla="*/ 0 w 2715"/>
                <a:gd name="connsiteY3" fmla="*/ 0 h 1458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715" h="1458">
                  <a:moveTo>
                    <a:pt x="0" y="0"/>
                  </a:moveTo>
                  <a:lnTo>
                    <a:pt x="0" y="1458"/>
                  </a:lnTo>
                  <a:lnTo>
                    <a:pt x="2715" y="909"/>
                  </a:lnTo>
                  <a:lnTo>
                    <a:pt x="0" y="0"/>
                  </a:lnTo>
                </a:path>
              </a:pathLst>
            </a:custGeom>
            <a:solidFill>
              <a:schemeClr val="accent3">
                <a:lumMod val="40000"/>
                <a:lumOff val="60000"/>
                <a:alpha val="39000"/>
              </a:schemeClr>
            </a:solidFill>
            <a:ln w="9525">
              <a:noFill/>
              <a:round/>
            </a:ln>
          </p:spPr>
          <p:txBody>
            <a:bodyPr anchor="ctr"/>
            <a:lstStyle/>
            <a:p>
              <a:pPr algn="ctr">
                <a:defRPr lang="ko-KR" altLang="en-US"/>
              </a:pPr>
              <a:endParaRPr lang="ko-KR" altLang="en-US"/>
            </a:p>
          </p:txBody>
        </p:sp>
        <p:sp>
          <p:nvSpPr>
            <p:cNvPr id="9" name="Freeform 15"/>
            <p:cNvSpPr/>
            <p:nvPr/>
          </p:nvSpPr>
          <p:spPr>
            <a:xfrm rot="10800000" flipH="1">
              <a:off x="8017" y="6050481"/>
              <a:ext cx="9154154" cy="807522"/>
            </a:xfrm>
            <a:custGeom>
              <a:avLst/>
              <a:gdLst>
                <a:gd name="connsiteX0" fmla="*/ 6774 w 6774"/>
                <a:gd name="connsiteY0" fmla="*/ 0 h 1097"/>
                <a:gd name="connsiteX1" fmla="*/ 0 w 6774"/>
                <a:gd name="connsiteY1" fmla="*/ 0 h 1097"/>
                <a:gd name="connsiteX2" fmla="*/ 0 w 6774"/>
                <a:gd name="connsiteY2" fmla="*/ 194 h 1097"/>
                <a:gd name="connsiteX3" fmla="*/ 2700 w 6774"/>
                <a:gd name="connsiteY3" fmla="*/ 1097 h 1097"/>
                <a:gd name="connsiteX4" fmla="*/ 6774 w 6774"/>
                <a:gd name="connsiteY4" fmla="*/ 282 h 1097"/>
                <a:gd name="connsiteX5" fmla="*/ 6774 w 6774"/>
                <a:gd name="connsiteY5" fmla="*/ 0 h 1097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6774" h="1097">
                  <a:moveTo>
                    <a:pt x="6774" y="0"/>
                  </a:moveTo>
                  <a:lnTo>
                    <a:pt x="0" y="0"/>
                  </a:lnTo>
                  <a:lnTo>
                    <a:pt x="0" y="194"/>
                  </a:lnTo>
                  <a:lnTo>
                    <a:pt x="2700" y="1097"/>
                  </a:lnTo>
                  <a:lnTo>
                    <a:pt x="6774" y="282"/>
                  </a:lnTo>
                  <a:lnTo>
                    <a:pt x="6774" y="0"/>
                  </a:lnTo>
                </a:path>
              </a:pathLst>
            </a:custGeom>
            <a:solidFill>
              <a:schemeClr val="accent3">
                <a:alpha val="75000"/>
              </a:schemeClr>
            </a:solidFill>
            <a:ln w="9525">
              <a:noFill/>
              <a:round/>
            </a:ln>
          </p:spPr>
          <p:txBody>
            <a:bodyPr anchor="ctr"/>
            <a:lstStyle/>
            <a:p>
              <a:pPr algn="ctr">
                <a:defRPr lang="ko-KR" altLang="en-US"/>
              </a:pPr>
              <a:endParaRPr lang="ko-KR" altLang="en-US"/>
            </a:p>
          </p:txBody>
        </p:sp>
        <p:sp>
          <p:nvSpPr>
            <p:cNvPr id="10" name="자유형 9"/>
            <p:cNvSpPr/>
            <p:nvPr/>
          </p:nvSpPr>
          <p:spPr>
            <a:xfrm rot="10800000">
              <a:off x="3672466" y="5238365"/>
              <a:ext cx="5490588" cy="1410652"/>
            </a:xfrm>
            <a:custGeom>
              <a:avLst/>
              <a:gdLst>
                <a:gd name="connsiteX0" fmla="*/ 5486400 w 5486400"/>
                <a:gd name="connsiteY0" fmla="*/ 1085850 h 2571750"/>
                <a:gd name="connsiteX1" fmla="*/ 0 w 5486400"/>
                <a:gd name="connsiteY1" fmla="*/ 0 h 2571750"/>
                <a:gd name="connsiteX2" fmla="*/ 0 w 5486400"/>
                <a:gd name="connsiteY2" fmla="*/ 95250 h 2571750"/>
                <a:gd name="connsiteX3" fmla="*/ 923925 w 5486400"/>
                <a:gd name="connsiteY3" fmla="*/ 2571750 h 2571750"/>
                <a:gd name="connsiteX4" fmla="*/ 5486400 w 5486400"/>
                <a:gd name="connsiteY4" fmla="*/ 1085850 h 2571750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486400" h="2571750">
                  <a:moveTo>
                    <a:pt x="5486400" y="1085850"/>
                  </a:moveTo>
                  <a:lnTo>
                    <a:pt x="0" y="0"/>
                  </a:lnTo>
                  <a:lnTo>
                    <a:pt x="0" y="95250"/>
                  </a:lnTo>
                  <a:lnTo>
                    <a:pt x="923925" y="2571750"/>
                  </a:lnTo>
                  <a:lnTo>
                    <a:pt x="5486400" y="1085850"/>
                  </a:lnTo>
                </a:path>
              </a:pathLst>
            </a:custGeom>
            <a:solidFill>
              <a:schemeClr val="accent1">
                <a:lumMod val="60000"/>
                <a:lumOff val="40000"/>
                <a:alpha val="78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 lang="ko-KR" altLang="en-US"/>
              </a:pPr>
              <a:endParaRPr lang="ko-KR" altLang="en-US"/>
            </a:p>
          </p:txBody>
        </p:sp>
        <p:sp>
          <p:nvSpPr>
            <p:cNvPr id="11" name="자유형 10"/>
            <p:cNvSpPr/>
            <p:nvPr/>
          </p:nvSpPr>
          <p:spPr>
            <a:xfrm rot="10800000">
              <a:off x="8223873" y="5072085"/>
              <a:ext cx="931774" cy="1548196"/>
            </a:xfrm>
            <a:custGeom>
              <a:avLst/>
              <a:gdLst>
                <a:gd name="connsiteX0" fmla="*/ 0 w 571472"/>
                <a:gd name="connsiteY0" fmla="*/ 3000396 h 3000396"/>
                <a:gd name="connsiteX1" fmla="*/ 0 w 571472"/>
                <a:gd name="connsiteY1" fmla="*/ 0 h 3000396"/>
                <a:gd name="connsiteX2" fmla="*/ 571472 w 571472"/>
                <a:gd name="connsiteY2" fmla="*/ 3000396 h 3000396"/>
                <a:gd name="connsiteX3" fmla="*/ 0 w 571472"/>
                <a:gd name="connsiteY3" fmla="*/ 3000396 h 3000396"/>
                <a:gd name="connsiteX0" fmla="*/ 0 w 928630"/>
                <a:gd name="connsiteY0" fmla="*/ 3000396 h 3000396"/>
                <a:gd name="connsiteX1" fmla="*/ 0 w 928630"/>
                <a:gd name="connsiteY1" fmla="*/ 0 h 3000396"/>
                <a:gd name="connsiteX2" fmla="*/ 928630 w 928630"/>
                <a:gd name="connsiteY2" fmla="*/ 2500306 h 3000396"/>
                <a:gd name="connsiteX3" fmla="*/ 0 w 928630"/>
                <a:gd name="connsiteY3" fmla="*/ 3000396 h 3000396"/>
                <a:gd name="connsiteX0" fmla="*/ 9525 w 938155"/>
                <a:gd name="connsiteY0" fmla="*/ 3067050 h 3067050"/>
                <a:gd name="connsiteX1" fmla="*/ 0 w 938155"/>
                <a:gd name="connsiteY1" fmla="*/ 0 h 3067050"/>
                <a:gd name="connsiteX2" fmla="*/ 938155 w 938155"/>
                <a:gd name="connsiteY2" fmla="*/ 2566960 h 3067050"/>
                <a:gd name="connsiteX3" fmla="*/ 9525 w 938155"/>
                <a:gd name="connsiteY3" fmla="*/ 3067050 h 3067050"/>
                <a:gd name="connsiteX0" fmla="*/ 9525 w 928656"/>
                <a:gd name="connsiteY0" fmla="*/ 3067050 h 3067050"/>
                <a:gd name="connsiteX1" fmla="*/ 0 w 928656"/>
                <a:gd name="connsiteY1" fmla="*/ 0 h 3067050"/>
                <a:gd name="connsiteX2" fmla="*/ 928656 w 928656"/>
                <a:gd name="connsiteY2" fmla="*/ 2509813 h 3067050"/>
                <a:gd name="connsiteX3" fmla="*/ 9525 w 928656"/>
                <a:gd name="connsiteY3" fmla="*/ 3067050 h 3067050"/>
                <a:gd name="connsiteX0" fmla="*/ 9525 w 928656"/>
                <a:gd name="connsiteY0" fmla="*/ 2709836 h 2709836"/>
                <a:gd name="connsiteX1" fmla="*/ 0 w 928656"/>
                <a:gd name="connsiteY1" fmla="*/ 0 h 2709836"/>
                <a:gd name="connsiteX2" fmla="*/ 928656 w 928656"/>
                <a:gd name="connsiteY2" fmla="*/ 2509813 h 2709836"/>
                <a:gd name="connsiteX3" fmla="*/ 9525 w 928656"/>
                <a:gd name="connsiteY3" fmla="*/ 2709836 h 2709836"/>
                <a:gd name="connsiteX0" fmla="*/ 9525 w 928656"/>
                <a:gd name="connsiteY0" fmla="*/ 2781250 h 2781250"/>
                <a:gd name="connsiteX1" fmla="*/ 0 w 928656"/>
                <a:gd name="connsiteY1" fmla="*/ 0 h 2781250"/>
                <a:gd name="connsiteX2" fmla="*/ 928656 w 928656"/>
                <a:gd name="connsiteY2" fmla="*/ 2509813 h 2781250"/>
                <a:gd name="connsiteX3" fmla="*/ 9525 w 928656"/>
                <a:gd name="connsiteY3" fmla="*/ 2781250 h 2781250"/>
                <a:gd name="connsiteX0" fmla="*/ 9525 w 928656"/>
                <a:gd name="connsiteY0" fmla="*/ 2924102 h 2924102"/>
                <a:gd name="connsiteX1" fmla="*/ 0 w 928656"/>
                <a:gd name="connsiteY1" fmla="*/ 0 h 2924102"/>
                <a:gd name="connsiteX2" fmla="*/ 928656 w 928656"/>
                <a:gd name="connsiteY2" fmla="*/ 2509813 h 2924102"/>
                <a:gd name="connsiteX3" fmla="*/ 9525 w 928656"/>
                <a:gd name="connsiteY3" fmla="*/ 2924102 h 2924102"/>
                <a:gd name="connsiteX0" fmla="*/ 9525 w 931063"/>
                <a:gd name="connsiteY0" fmla="*/ 2924102 h 2924102"/>
                <a:gd name="connsiteX1" fmla="*/ 0 w 931063"/>
                <a:gd name="connsiteY1" fmla="*/ 0 h 2924102"/>
                <a:gd name="connsiteX2" fmla="*/ 931063 w 931063"/>
                <a:gd name="connsiteY2" fmla="*/ 2521723 h 2924102"/>
                <a:gd name="connsiteX3" fmla="*/ 9525 w 931063"/>
                <a:gd name="connsiteY3" fmla="*/ 2924102 h 2924102"/>
                <a:gd name="connsiteX0" fmla="*/ 0 w 931063"/>
                <a:gd name="connsiteY0" fmla="*/ 2805040 h 2805040"/>
                <a:gd name="connsiteX1" fmla="*/ 0 w 931063"/>
                <a:gd name="connsiteY1" fmla="*/ 0 h 2805040"/>
                <a:gd name="connsiteX2" fmla="*/ 931063 w 931063"/>
                <a:gd name="connsiteY2" fmla="*/ 2521723 h 2805040"/>
                <a:gd name="connsiteX3" fmla="*/ 0 w 931063"/>
                <a:gd name="connsiteY3" fmla="*/ 2805040 h 2805040"/>
                <a:gd name="connsiteX0" fmla="*/ 6350 w 931063"/>
                <a:gd name="connsiteY0" fmla="*/ 2822504 h 2822504"/>
                <a:gd name="connsiteX1" fmla="*/ 0 w 931063"/>
                <a:gd name="connsiteY1" fmla="*/ 0 h 2822504"/>
                <a:gd name="connsiteX2" fmla="*/ 931063 w 931063"/>
                <a:gd name="connsiteY2" fmla="*/ 2521723 h 2822504"/>
                <a:gd name="connsiteX3" fmla="*/ 6350 w 931063"/>
                <a:gd name="connsiteY3" fmla="*/ 2822504 h 2822504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31063" h="2822504">
                  <a:moveTo>
                    <a:pt x="6350" y="2822504"/>
                  </a:moveTo>
                  <a:cubicBezTo>
                    <a:pt x="4233" y="1881669"/>
                    <a:pt x="2117" y="940835"/>
                    <a:pt x="0" y="0"/>
                  </a:cubicBezTo>
                  <a:lnTo>
                    <a:pt x="931063" y="2521723"/>
                  </a:lnTo>
                  <a:lnTo>
                    <a:pt x="6350" y="2822504"/>
                  </a:lnTo>
                </a:path>
              </a:pathLst>
            </a:custGeom>
            <a:solidFill>
              <a:schemeClr val="accent1">
                <a:alpha val="74000"/>
              </a:schemeClr>
            </a:solidFill>
            <a:ln w="9525">
              <a:noFill/>
              <a:round/>
            </a:ln>
          </p:spPr>
          <p:txBody>
            <a:bodyPr anchor="ctr"/>
            <a:lstStyle/>
            <a:p>
              <a:pPr algn="ctr">
                <a:defRPr lang="ko-KR" altLang="en-US"/>
              </a:pPr>
              <a:endParaRPr lang="ko-KR" altLang="en-US"/>
            </a:p>
          </p:txBody>
        </p:sp>
        <p:sp>
          <p:nvSpPr>
            <p:cNvPr id="12" name="자유형 11"/>
            <p:cNvSpPr/>
            <p:nvPr/>
          </p:nvSpPr>
          <p:spPr>
            <a:xfrm rot="16200000">
              <a:off x="2776226" y="337116"/>
              <a:ext cx="3592895" cy="9202494"/>
            </a:xfrm>
            <a:custGeom>
              <a:avLst/>
              <a:gdLst>
                <a:gd name="connsiteX0" fmla="*/ 0 w 500066"/>
                <a:gd name="connsiteY0" fmla="*/ 6858000 h 6858000"/>
                <a:gd name="connsiteX1" fmla="*/ 250033 w 500066"/>
                <a:gd name="connsiteY1" fmla="*/ 0 h 6858000"/>
                <a:gd name="connsiteX2" fmla="*/ 500066 w 500066"/>
                <a:gd name="connsiteY2" fmla="*/ 6858000 h 6858000"/>
                <a:gd name="connsiteX3" fmla="*/ 0 w 500066"/>
                <a:gd name="connsiteY3" fmla="*/ 6858000 h 6858000"/>
                <a:gd name="connsiteX0" fmla="*/ 1638757 w 2138823"/>
                <a:gd name="connsiteY0" fmla="*/ 6876288 h 6876288"/>
                <a:gd name="connsiteX1" fmla="*/ 0 w 2138823"/>
                <a:gd name="connsiteY1" fmla="*/ 0 h 6876288"/>
                <a:gd name="connsiteX2" fmla="*/ 2138823 w 2138823"/>
                <a:gd name="connsiteY2" fmla="*/ 6876288 h 6876288"/>
                <a:gd name="connsiteX3" fmla="*/ 1638757 w 2138823"/>
                <a:gd name="connsiteY3" fmla="*/ 6876288 h 6876288"/>
                <a:gd name="connsiteX0" fmla="*/ 1662729 w 2162795"/>
                <a:gd name="connsiteY0" fmla="*/ 6885432 h 6885432"/>
                <a:gd name="connsiteX1" fmla="*/ 0 w 2162795"/>
                <a:gd name="connsiteY1" fmla="*/ 0 h 6885432"/>
                <a:gd name="connsiteX2" fmla="*/ 2162795 w 2162795"/>
                <a:gd name="connsiteY2" fmla="*/ 6885432 h 6885432"/>
                <a:gd name="connsiteX3" fmla="*/ 1662729 w 2162795"/>
                <a:gd name="connsiteY3" fmla="*/ 6885432 h 6885432"/>
                <a:gd name="connsiteX0" fmla="*/ 1662729 w 3592895"/>
                <a:gd name="connsiteY0" fmla="*/ 6885432 h 6899132"/>
                <a:gd name="connsiteX1" fmla="*/ 0 w 3592895"/>
                <a:gd name="connsiteY1" fmla="*/ 0 h 6899132"/>
                <a:gd name="connsiteX2" fmla="*/ 3592895 w 3592895"/>
                <a:gd name="connsiteY2" fmla="*/ 6899132 h 6899132"/>
                <a:gd name="connsiteX3" fmla="*/ 1662729 w 3592895"/>
                <a:gd name="connsiteY3" fmla="*/ 6885432 h 6899132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592895" h="6899132">
                  <a:moveTo>
                    <a:pt x="1662729" y="6885432"/>
                  </a:moveTo>
                  <a:lnTo>
                    <a:pt x="0" y="0"/>
                  </a:lnTo>
                  <a:lnTo>
                    <a:pt x="3592895" y="6899132"/>
                  </a:lnTo>
                  <a:lnTo>
                    <a:pt x="1662729" y="6885432"/>
                  </a:lnTo>
                </a:path>
              </a:pathLst>
            </a:custGeom>
            <a:solidFill>
              <a:schemeClr val="accent3">
                <a:alpha val="17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 lang="ko-KR" altLang="en-US"/>
              </a:pPr>
              <a:endParaRPr lang="ko-KR" altLang="en-US"/>
            </a:p>
          </p:txBody>
        </p:sp>
      </p:grpSp>
      <p:sp>
        <p:nvSpPr>
          <p:cNvPr id="2" name="제목 1"/>
          <p:cNvSpPr>
            <a:spLocks noGrp="1"/>
          </p:cNvSpPr>
          <p:nvPr>
            <p:ph type="title" idx="0"/>
          </p:nvPr>
        </p:nvSpPr>
        <p:spPr>
          <a:xfrm>
            <a:off x="571472" y="2357419"/>
            <a:ext cx="7772400" cy="928705"/>
          </a:xfrm>
        </p:spPr>
        <p:txBody>
          <a:bodyPr anchor="t"/>
          <a:lstStyle>
            <a:lvl1pPr algn="l">
              <a:defRPr sz="5400" b="0" cap="all"/>
            </a:lvl1pPr>
          </a:lstStyle>
          <a:p>
            <a:pPr lvl="0">
              <a:defRPr lang="ko-KR" altLang="en-US"/>
            </a:pPr>
            <a:r>
              <a:rPr lang="ko-KR" altLang="en-US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571472" y="1807030"/>
            <a:ext cx="7772400" cy="550390"/>
          </a:xfrm>
        </p:spPr>
        <p:txBody>
          <a:bodyPr anchor="b">
            <a:noAutofit/>
          </a:bodyPr>
          <a:lstStyle>
            <a:lvl1pPr marL="0" indent="0">
              <a:buNone/>
              <a:defRPr sz="2400">
                <a:solidFill>
                  <a:schemeClr val="bg2">
                    <a:lumMod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>
              <a:defRPr lang="ko-KR" altLang="en-US"/>
            </a:pPr>
            <a:r>
              <a:rPr lang="ko-KR" altLang="en-US"/>
              <a:t>마스터 텍스트 스타일을 편집합니다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algn="l">
              <a:defRPr lang="ko-KR" altLang="en-US"/>
            </a:pPr>
            <a:fld id="{21794FCA-B30B-4B0B-A06E-872BCCC939B8}" type="datetime1">
              <a:rPr lang="ko-KR" altLang="en-US" sz="1200">
                <a:solidFill>
                  <a:srgbClr val="5f5f5f">
                    <a:lumMod val="50000"/>
                  </a:srgbClr>
                </a:solidFill>
                <a:latin typeface="Arial"/>
                <a:cs typeface="+mn-cs"/>
              </a:rPr>
              <a:pPr algn="l">
                <a:defRPr lang="ko-KR" altLang="en-US"/>
              </a:pPr>
              <a:t>2019-11-08</a:t>
            </a:fld>
            <a:endParaRPr lang="en-US" altLang="en-US" sz="1200">
              <a:solidFill>
                <a:srgbClr val="5f5f5f">
                  <a:lumMod val="50000"/>
                </a:srgbClr>
              </a:solidFill>
              <a:latin typeface="Arial"/>
              <a:cs typeface="+mn-cs"/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ctr">
              <a:defRPr lang="ko-KR" altLang="en-US"/>
            </a:pPr>
            <a:r>
              <a:rPr lang="en-US" altLang="en-US" sz="1200">
                <a:solidFill>
                  <a:srgbClr val="5f5f5f">
                    <a:lumMod val="50000"/>
                  </a:srgbClr>
                </a:solidFill>
                <a:latin typeface="Arial"/>
                <a:cs typeface="+mn-cs"/>
              </a:rPr>
              <a:t/>
            </a:r>
            <a:endParaRPr lang="en-US" altLang="en-US" sz="1200">
              <a:solidFill>
                <a:srgbClr val="5f5f5f">
                  <a:lumMod val="50000"/>
                </a:srgbClr>
              </a:solidFill>
              <a:latin typeface="Arial"/>
              <a:cs typeface="+mn-cs"/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r">
              <a:defRPr lang="ko-KR" altLang="en-US"/>
            </a:pPr>
            <a:fld id="{DF28FB93-0A08-4E7D-8E63-9EFA29F1E093}" type="slidenum">
              <a:rPr lang="en-US" altLang="en-US" sz="1200">
                <a:solidFill>
                  <a:srgbClr val="5f5f5f">
                    <a:lumMod val="50000"/>
                  </a:srgbClr>
                </a:solidFill>
                <a:latin typeface="Arial"/>
                <a:cs typeface="+mn-cs"/>
              </a:rPr>
              <a:pPr algn="r">
                <a:defRPr lang="ko-KR" altLang="en-US"/>
              </a:pPr>
              <a:t>‹#›</a:t>
            </a:fld>
            <a:endParaRPr lang="en-US" altLang="en-US" sz="1200">
              <a:solidFill>
                <a:srgbClr val="5f5f5f">
                  <a:lumMod val="50000"/>
                </a:srgbClr>
              </a:solidFill>
              <a:latin typeface="Arial"/>
              <a:cs typeface="+mn-cs"/>
            </a:endParaRPr>
          </a:p>
        </p:txBody>
      </p:sp>
    </p:spTree>
  </p:cSld>
  <p:clrMapOvr>
    <a:masterClrMapping/>
  </p:clrMapOvr>
</p:sldLayout>
</file>

<file path=ppt/slideLayouts/slideLayout5.xml><?xml version="1.0" encoding="utf-8"?>
<p:sldLayout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 showMasterPhAnim="1" matchingName="제목 및 내용 2개" type="twoObj" preserve="1">
  <p:cSld name="제목 및 내용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 idx="0"/>
          </p:nvPr>
        </p:nvSpPr>
        <p:spPr/>
        <p:txBody>
          <a:bodyPr/>
          <a:lstStyle/>
          <a:p>
            <a:pPr lvl="0">
              <a:defRPr lang="ko-KR" altLang="en-US"/>
            </a:pPr>
            <a:r>
              <a:rPr lang="ko-KR" altLang="en-US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>
              <a:defRPr lang="ko-KR" altLang="en-US"/>
            </a:pPr>
            <a:r>
              <a:rPr lang="ko-KR" altLang="en-US"/>
              <a:t>마스터 텍스트 스타일을 편집합니다</a:t>
            </a:r>
            <a:endParaRPr lang="ko-KR" altLang="en-US"/>
          </a:p>
          <a:p>
            <a:pPr lvl="1">
              <a:defRPr lang="ko-KR" altLang="en-US"/>
            </a:pPr>
            <a:r>
              <a:rPr lang="ko-KR" altLang="en-US"/>
              <a:t>둘째 수준</a:t>
            </a:r>
            <a:endParaRPr lang="ko-KR" altLang="en-US"/>
          </a:p>
          <a:p>
            <a:pPr lvl="2">
              <a:defRPr lang="ko-KR" altLang="en-US"/>
            </a:pPr>
            <a:r>
              <a:rPr lang="ko-KR" altLang="en-US"/>
              <a:t>셋째 수준</a:t>
            </a:r>
            <a:endParaRPr lang="ko-KR" altLang="en-US"/>
          </a:p>
          <a:p>
            <a:pPr lvl="3">
              <a:defRPr lang="ko-KR" altLang="en-US"/>
            </a:pPr>
            <a:r>
              <a:rPr lang="ko-KR" altLang="en-US"/>
              <a:t>넷째 수준</a:t>
            </a:r>
            <a:endParaRPr lang="ko-KR" altLang="en-US"/>
          </a:p>
          <a:p>
            <a:pPr lvl="4">
              <a:defRPr lang="ko-KR" altLang="en-US"/>
            </a:pPr>
            <a:r>
              <a:rPr lang="ko-KR" altLang="en-US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>
              <a:defRPr lang="ko-KR" altLang="en-US"/>
            </a:pPr>
            <a:r>
              <a:rPr lang="ko-KR" altLang="en-US"/>
              <a:t>마스터 텍스트 스타일을 편집합니다</a:t>
            </a:r>
            <a:endParaRPr lang="ko-KR" altLang="en-US"/>
          </a:p>
          <a:p>
            <a:pPr lvl="1">
              <a:defRPr lang="ko-KR" altLang="en-US"/>
            </a:pPr>
            <a:r>
              <a:rPr lang="ko-KR" altLang="en-US"/>
              <a:t>둘째 수준</a:t>
            </a:r>
            <a:endParaRPr lang="ko-KR" altLang="en-US"/>
          </a:p>
          <a:p>
            <a:pPr lvl="2">
              <a:defRPr lang="ko-KR" altLang="en-US"/>
            </a:pPr>
            <a:r>
              <a:rPr lang="ko-KR" altLang="en-US"/>
              <a:t>셋째 수준</a:t>
            </a:r>
            <a:endParaRPr lang="ko-KR" altLang="en-US"/>
          </a:p>
          <a:p>
            <a:pPr lvl="3">
              <a:defRPr lang="ko-KR" altLang="en-US"/>
            </a:pPr>
            <a:r>
              <a:rPr lang="ko-KR" altLang="en-US"/>
              <a:t>넷째 수준</a:t>
            </a:r>
            <a:endParaRPr lang="ko-KR" altLang="en-US"/>
          </a:p>
          <a:p>
            <a:pPr lvl="4">
              <a:defRPr lang="ko-KR" altLang="en-US"/>
            </a:pPr>
            <a:r>
              <a:rPr lang="ko-KR" altLang="en-US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 lang="ko-KR" altLang="en-US"/>
            </a:pPr>
            <a:fld id="{82B4FBC9-0152-4321-B5AE-8A4D40C68623}" type="datetime1">
              <a:rPr lang="ko-KR" altLang="en-US"/>
              <a:pPr>
                <a:defRPr lang="ko-KR" altLang="en-US"/>
              </a:pPr>
              <a:t>2019-11-08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 lang="ko-KR" altLang="en-US"/>
            </a:pPr>
            <a:r>
              <a:rPr lang="ko-KR" altLang="en-US"/>
              <a:t/>
            </a:r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 lang="ko-KR" altLang="en-US"/>
            </a:pPr>
            <a:fld id="{AD22CD3B-FDDF-4998-970C-76E6E0BEC65F}" type="slidenum">
              <a:rPr lang="ko-KR" altLang="en-US"/>
              <a:pPr>
                <a:defRPr lang="ko-KR" altLang="en-US"/>
              </a:pPr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 showMasterPhAnim="1" matchingName="제목만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 lang="ko-KR" altLang="en-US"/>
            </a:pPr>
            <a:fld id="{F5271060-A817-4E00-9021-886881503EBB}" type="datetime1">
              <a:rPr lang="ko-KR" altLang="en-US"/>
              <a:pPr>
                <a:defRPr lang="ko-KR" altLang="en-US"/>
              </a:pPr>
              <a:t>2019-11-08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 lang="ko-KR" altLang="en-US"/>
            </a:pPr>
            <a:r>
              <a:rPr lang="ko-KR" altLang="en-US"/>
              <a:t/>
            </a:r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 lang="ko-KR" altLang="en-US"/>
            </a:pPr>
            <a:fld id="{AD22CD3B-FDDF-4998-970C-76E6E0BEC65F}" type="slidenum">
              <a:rPr lang="ko-KR" altLang="en-US"/>
              <a:pPr>
                <a:defRPr lang="ko-KR" altLang="en-US"/>
              </a:pPr>
              <a:t>‹#›</a:t>
            </a:fld>
            <a:endParaRPr lang="ko-KR" altLang="en-US"/>
          </a:p>
        </p:txBody>
      </p:sp>
      <p:sp>
        <p:nvSpPr>
          <p:cNvPr id="6" name="제목 개체 틀 1"/>
          <p:cNvSpPr>
            <a:spLocks noGrp="1"/>
          </p:cNvSpPr>
          <p:nvPr>
            <p:ph type="title" idx="0"/>
          </p:nvPr>
        </p:nvSpPr>
        <p:spPr>
          <a:xfrm>
            <a:off x="323850" y="123802"/>
            <a:ext cx="8477250" cy="939784"/>
          </a:xfrm>
          <a:prstGeom prst="rect">
            <a:avLst/>
          </a:prstGeom>
        </p:spPr>
        <p:txBody>
          <a:bodyPr vert="horz" lIns="91440" tIns="45720" rIns="91440" bIns="45720" anchor="ctr"/>
          <a:lstStyle/>
          <a:p>
            <a:pPr lvl="0">
              <a:defRPr lang="ko-KR" altLang="en-US"/>
            </a:pPr>
            <a:r>
              <a:rPr lang="ko-KR" altLang="en-US"/>
              <a:t>마스터 제목 스타일 편집</a:t>
            </a:r>
            <a:endParaRPr lang="ko-KR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 showMasterPhAnim="1" matchingName="제목 및 표" type="tbl" preserve="1">
  <p:cSld name="제목 및 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 idx="0"/>
          </p:nvPr>
        </p:nvSpPr>
        <p:spPr/>
        <p:txBody>
          <a:bodyPr/>
          <a:lstStyle>
            <a:lvl1pPr>
              <a:defRPr/>
            </a:lvl1pPr>
          </a:lstStyle>
          <a:p>
            <a:pPr lvl="0">
              <a:defRPr lang="ko-KR" altLang="en-US"/>
            </a:pPr>
            <a:r>
              <a:rPr lang="ko-KR" altLang="en-US"/>
              <a:t>마스터 제목 스타일 편집</a:t>
            </a:r>
            <a:endParaRPr lang="ko-KR" altLang="en-US"/>
          </a:p>
        </p:txBody>
      </p:sp>
      <p:sp>
        <p:nvSpPr>
          <p:cNvPr id="3" name="표 개체 틀 2"/>
          <p:cNvSpPr>
            <a:spLocks noGrp="1" noTextEdit="1"/>
          </p:cNvSpPr>
          <p:nvPr>
            <p:ph type="tbl" sz="quarter" idx="13"/>
          </p:nvPr>
        </p:nvSpPr>
        <p:spPr>
          <a:xfrm>
            <a:off x="456028" y="1214422"/>
            <a:ext cx="8229600" cy="4953841"/>
          </a:xfrm>
        </p:spPr>
        <p:txBody>
          <a:bodyPr/>
          <a:lstStyle>
            <a:lvl1pPr>
              <a:buNone/>
              <a:defRPr/>
            </a:lvl1pPr>
          </a:lstStyle>
          <a:p>
            <a:pPr lvl="0">
              <a:defRPr lang="ko-KR" altLang="en-US"/>
            </a:pPr>
            <a:r>
              <a:rPr lang="ko-KR" altLang="en-US"/>
              <a:t>표를 추가하려면 아이콘을 클릭하십시오</a:t>
            </a:r>
            <a:endParaRPr lang="ko-KR" altLang="en-US"/>
          </a:p>
        </p:txBody>
      </p:sp>
      <p:sp>
        <p:nvSpPr>
          <p:cNvPr id="7" name="날짜 개체 틀 3"/>
          <p:cNvSpPr>
            <a:spLocks noGrp="1"/>
          </p:cNvSpPr>
          <p:nvPr>
            <p:ph type="dt" sz="half" idx="2"/>
          </p:nvPr>
        </p:nvSpPr>
        <p:spPr>
          <a:xfrm>
            <a:off x="32385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anchor="ctr"/>
          <a:lstStyle>
            <a:lvl1pPr algn="l">
              <a:defRPr sz="1200">
                <a:solidFill>
                  <a:schemeClr val="bg2">
                    <a:lumMod val="25000"/>
                  </a:schemeClr>
                </a:solidFill>
              </a:defRPr>
            </a:lvl1pPr>
          </a:lstStyle>
          <a:p>
            <a:pPr>
              <a:defRPr lang="ko-KR" altLang="en-US"/>
            </a:pPr>
            <a:fld id="{47ABBE4F-A180-451B-976B-207E95DDA7FB}" type="datetime1">
              <a:rPr lang="ko-KR" altLang="en-US"/>
              <a:pPr>
                <a:defRPr lang="ko-KR" altLang="en-US"/>
              </a:pPr>
              <a:t>2019-11-08</a:t>
            </a:fld>
            <a:endParaRPr lang="ko-KR" altLang="en-US"/>
          </a:p>
        </p:txBody>
      </p:sp>
      <p:sp>
        <p:nvSpPr>
          <p:cNvPr id="8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anchor="ctr"/>
          <a:lstStyle>
            <a:lvl1pPr algn="ctr">
              <a:defRPr sz="1200">
                <a:solidFill>
                  <a:schemeClr val="bg2">
                    <a:lumMod val="25000"/>
                  </a:schemeClr>
                </a:solidFill>
              </a:defRPr>
            </a:lvl1pPr>
          </a:lstStyle>
          <a:p>
            <a:pPr>
              <a:defRPr lang="ko-KR" altLang="en-US"/>
            </a:pPr>
            <a:r>
              <a:rPr lang="ko-KR" altLang="en-US"/>
              <a:t/>
            </a:r>
            <a:endParaRPr lang="ko-KR" altLang="en-US"/>
          </a:p>
        </p:txBody>
      </p:sp>
      <p:sp>
        <p:nvSpPr>
          <p:cNvPr id="9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6675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anchor="ctr"/>
          <a:lstStyle>
            <a:lvl1pPr algn="r">
              <a:defRPr sz="1200">
                <a:solidFill>
                  <a:schemeClr val="bg2">
                    <a:lumMod val="25000"/>
                  </a:schemeClr>
                </a:solidFill>
              </a:defRPr>
            </a:lvl1pPr>
          </a:lstStyle>
          <a:p>
            <a:pPr>
              <a:defRPr lang="ko-KR" altLang="en-US"/>
            </a:pPr>
            <a:fld id="{AD22CD3B-FDDF-4998-970C-76E6E0BEC65F}" type="slidenum">
              <a:rPr lang="ko-KR" altLang="en-US"/>
              <a:pPr>
                <a:defRPr lang="ko-KR" altLang="en-US"/>
              </a:pPr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 showMasterPhAnim="1" matchingName="제목 및 내용 4개" type="fourObj" preserve="1">
  <p:cSld name="제목 및 내용 4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 idx="0"/>
          </p:nvPr>
        </p:nvSpPr>
        <p:spPr/>
        <p:txBody>
          <a:bodyPr/>
          <a:lstStyle/>
          <a:p>
            <a:pPr lvl="0">
              <a:defRPr lang="ko-KR" altLang="en-US"/>
            </a:pPr>
            <a:r>
              <a:rPr lang="ko-KR" altLang="en-US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quarter" idx="1"/>
          </p:nvPr>
        </p:nvSpPr>
        <p:spPr>
          <a:xfrm>
            <a:off x="457200" y="1277872"/>
            <a:ext cx="4038600" cy="233887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>
              <a:defRPr lang="ko-KR" altLang="en-US"/>
            </a:pPr>
            <a:r>
              <a:rPr lang="ko-KR" altLang="en-US"/>
              <a:t>마스터 텍스트 스타일을 편집합니다</a:t>
            </a:r>
            <a:endParaRPr lang="ko-KR" altLang="en-US"/>
          </a:p>
          <a:p>
            <a:pPr lvl="1">
              <a:defRPr lang="ko-KR" altLang="en-US"/>
            </a:pPr>
            <a:r>
              <a:rPr lang="ko-KR" altLang="en-US"/>
              <a:t>둘째 수준</a:t>
            </a:r>
            <a:endParaRPr lang="ko-KR" altLang="en-US"/>
          </a:p>
          <a:p>
            <a:pPr lvl="2">
              <a:defRPr lang="ko-KR" altLang="en-US"/>
            </a:pPr>
            <a:r>
              <a:rPr lang="ko-KR" altLang="en-US"/>
              <a:t>셋째 수준</a:t>
            </a:r>
            <a:endParaRPr lang="ko-KR" altLang="en-US"/>
          </a:p>
          <a:p>
            <a:pPr lvl="3">
              <a:defRPr lang="ko-KR" altLang="en-US"/>
            </a:pPr>
            <a:r>
              <a:rPr lang="ko-KR" altLang="en-US"/>
              <a:t>넷째 수준</a:t>
            </a:r>
            <a:endParaRPr lang="ko-KR" altLang="en-US"/>
          </a:p>
          <a:p>
            <a:pPr lvl="4">
              <a:defRPr lang="ko-KR" altLang="en-US"/>
            </a:pPr>
            <a:r>
              <a:rPr lang="ko-KR" altLang="en-US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quarter" idx="2"/>
          </p:nvPr>
        </p:nvSpPr>
        <p:spPr>
          <a:xfrm>
            <a:off x="4648200" y="1277872"/>
            <a:ext cx="4038600" cy="233887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>
              <a:defRPr lang="ko-KR" altLang="en-US"/>
            </a:pPr>
            <a:r>
              <a:rPr lang="ko-KR" altLang="en-US"/>
              <a:t>마스터 텍스트 스타일을 편집합니다</a:t>
            </a:r>
            <a:endParaRPr lang="ko-KR" altLang="en-US"/>
          </a:p>
          <a:p>
            <a:pPr lvl="1">
              <a:defRPr lang="ko-KR" altLang="en-US"/>
            </a:pPr>
            <a:r>
              <a:rPr lang="ko-KR" altLang="en-US"/>
              <a:t>둘째 수준</a:t>
            </a:r>
            <a:endParaRPr lang="ko-KR" altLang="en-US"/>
          </a:p>
          <a:p>
            <a:pPr lvl="2">
              <a:defRPr lang="ko-KR" altLang="en-US"/>
            </a:pPr>
            <a:r>
              <a:rPr lang="ko-KR" altLang="en-US"/>
              <a:t>셋째 수준</a:t>
            </a:r>
            <a:endParaRPr lang="ko-KR" altLang="en-US"/>
          </a:p>
          <a:p>
            <a:pPr lvl="3">
              <a:defRPr lang="ko-KR" altLang="en-US"/>
            </a:pPr>
            <a:r>
              <a:rPr lang="ko-KR" altLang="en-US"/>
              <a:t>넷째 수준</a:t>
            </a:r>
            <a:endParaRPr lang="ko-KR" altLang="en-US"/>
          </a:p>
          <a:p>
            <a:pPr lvl="4">
              <a:defRPr lang="ko-KR" altLang="en-US"/>
            </a:pPr>
            <a:r>
              <a:rPr lang="ko-KR" altLang="en-US"/>
              <a:t>다섯째 수준</a:t>
            </a:r>
            <a:endParaRPr lang="ko-KR" altLang="en-US"/>
          </a:p>
        </p:txBody>
      </p:sp>
      <p:sp>
        <p:nvSpPr>
          <p:cNvPr id="5" name="내용 개체 틀 4"/>
          <p:cNvSpPr>
            <a:spLocks noGrp="1"/>
          </p:cNvSpPr>
          <p:nvPr>
            <p:ph sz="quarter" idx="3"/>
          </p:nvPr>
        </p:nvSpPr>
        <p:spPr>
          <a:xfrm>
            <a:off x="456028" y="3786190"/>
            <a:ext cx="4038600" cy="233887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>
              <a:defRPr lang="ko-KR" altLang="en-US"/>
            </a:pPr>
            <a:r>
              <a:rPr lang="ko-KR" altLang="en-US"/>
              <a:t>마스터 텍스트 스타일을 편집합니다</a:t>
            </a:r>
            <a:endParaRPr lang="ko-KR" altLang="en-US"/>
          </a:p>
          <a:p>
            <a:pPr lvl="1">
              <a:defRPr lang="ko-KR" altLang="en-US"/>
            </a:pPr>
            <a:r>
              <a:rPr lang="ko-KR" altLang="en-US"/>
              <a:t>둘째 수준</a:t>
            </a:r>
            <a:endParaRPr lang="ko-KR" altLang="en-US"/>
          </a:p>
          <a:p>
            <a:pPr lvl="2">
              <a:defRPr lang="ko-KR" altLang="en-US"/>
            </a:pPr>
            <a:r>
              <a:rPr lang="ko-KR" altLang="en-US"/>
              <a:t>셋째 수준</a:t>
            </a:r>
            <a:endParaRPr lang="ko-KR" altLang="en-US"/>
          </a:p>
          <a:p>
            <a:pPr lvl="3">
              <a:defRPr lang="ko-KR" altLang="en-US"/>
            </a:pPr>
            <a:r>
              <a:rPr lang="ko-KR" altLang="en-US"/>
              <a:t>넷째 수준</a:t>
            </a:r>
            <a:endParaRPr lang="ko-KR" altLang="en-US"/>
          </a:p>
          <a:p>
            <a:pPr lvl="4">
              <a:defRPr lang="ko-KR" altLang="en-US"/>
            </a:pPr>
            <a:r>
              <a:rPr lang="ko-KR" altLang="en-US"/>
              <a:t>다섯째 수준</a:t>
            </a:r>
            <a:endParaRPr lang="ko-KR" altLang="en-US"/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7028" y="3786190"/>
            <a:ext cx="4038600" cy="233887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>
              <a:defRPr lang="ko-KR" altLang="en-US"/>
            </a:pPr>
            <a:r>
              <a:rPr lang="ko-KR" altLang="en-US"/>
              <a:t>마스터 텍스트 스타일을 편집합니다</a:t>
            </a:r>
            <a:endParaRPr lang="ko-KR" altLang="en-US"/>
          </a:p>
          <a:p>
            <a:pPr lvl="1">
              <a:defRPr lang="ko-KR" altLang="en-US"/>
            </a:pPr>
            <a:r>
              <a:rPr lang="ko-KR" altLang="en-US"/>
              <a:t>둘째 수준</a:t>
            </a:r>
            <a:endParaRPr lang="ko-KR" altLang="en-US"/>
          </a:p>
          <a:p>
            <a:pPr lvl="2">
              <a:defRPr lang="ko-KR" altLang="en-US"/>
            </a:pPr>
            <a:r>
              <a:rPr lang="ko-KR" altLang="en-US"/>
              <a:t>셋째 수준</a:t>
            </a:r>
            <a:endParaRPr lang="ko-KR" altLang="en-US"/>
          </a:p>
          <a:p>
            <a:pPr lvl="3">
              <a:defRPr lang="ko-KR" altLang="en-US"/>
            </a:pPr>
            <a:r>
              <a:rPr lang="ko-KR" altLang="en-US"/>
              <a:t>넷째 수준</a:t>
            </a:r>
            <a:endParaRPr lang="ko-KR" altLang="en-US"/>
          </a:p>
          <a:p>
            <a:pPr lvl="4">
              <a:defRPr lang="ko-KR" altLang="en-US"/>
            </a:pPr>
            <a:r>
              <a:rPr lang="ko-KR" altLang="en-US"/>
              <a:t>다섯째 수준</a:t>
            </a:r>
            <a:endParaRPr lang="ko-KR" altLang="en-US"/>
          </a:p>
        </p:txBody>
      </p:sp>
      <p:sp>
        <p:nvSpPr>
          <p:cNvPr id="10" name="날짜 개체 틀 3"/>
          <p:cNvSpPr>
            <a:spLocks noGrp="1"/>
          </p:cNvSpPr>
          <p:nvPr>
            <p:ph type="dt" sz="half" idx="10"/>
          </p:nvPr>
        </p:nvSpPr>
        <p:spPr>
          <a:xfrm>
            <a:off x="32385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anchor="ctr"/>
          <a:lstStyle>
            <a:lvl1pPr algn="l">
              <a:defRPr sz="1200">
                <a:solidFill>
                  <a:schemeClr val="bg2">
                    <a:lumMod val="25000"/>
                  </a:schemeClr>
                </a:solidFill>
              </a:defRPr>
            </a:lvl1pPr>
          </a:lstStyle>
          <a:p>
            <a:pPr>
              <a:defRPr lang="ko-KR" altLang="en-US"/>
            </a:pPr>
            <a:fld id="{F0DB8ECF-E18C-4D8D-A7A0-FA2FABCA5290}" type="datetime1">
              <a:rPr lang="ko-KR" altLang="en-US"/>
              <a:pPr>
                <a:defRPr lang="ko-KR" altLang="en-US"/>
              </a:pPr>
              <a:t>2019-11-08</a:t>
            </a:fld>
            <a:endParaRPr lang="ko-KR" altLang="en-US"/>
          </a:p>
        </p:txBody>
      </p:sp>
      <p:sp>
        <p:nvSpPr>
          <p:cNvPr id="11" name="바닥글 개체 틀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anchor="ctr"/>
          <a:lstStyle>
            <a:lvl1pPr algn="ctr">
              <a:defRPr sz="1200">
                <a:solidFill>
                  <a:schemeClr val="bg2">
                    <a:lumMod val="25000"/>
                  </a:schemeClr>
                </a:solidFill>
              </a:defRPr>
            </a:lvl1pPr>
          </a:lstStyle>
          <a:p>
            <a:pPr>
              <a:defRPr lang="ko-KR" altLang="en-US"/>
            </a:pPr>
            <a:r>
              <a:rPr lang="ko-KR" altLang="en-US"/>
              <a:t/>
            </a:r>
            <a:endParaRPr lang="ko-KR" altLang="en-US"/>
          </a:p>
        </p:txBody>
      </p:sp>
      <p:sp>
        <p:nvSpPr>
          <p:cNvPr id="12" name="슬라이드 번호 개체 틀 5"/>
          <p:cNvSpPr>
            <a:spLocks noGrp="1"/>
          </p:cNvSpPr>
          <p:nvPr>
            <p:ph type="sldNum" sz="quarter" idx="12"/>
          </p:nvPr>
        </p:nvSpPr>
        <p:spPr>
          <a:xfrm>
            <a:off x="66675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anchor="ctr"/>
          <a:lstStyle>
            <a:lvl1pPr algn="r">
              <a:defRPr sz="1200">
                <a:solidFill>
                  <a:schemeClr val="bg2">
                    <a:lumMod val="25000"/>
                  </a:schemeClr>
                </a:solidFill>
              </a:defRPr>
            </a:lvl1pPr>
          </a:lstStyle>
          <a:p>
            <a:pPr>
              <a:defRPr lang="ko-KR" altLang="en-US"/>
            </a:pPr>
            <a:fld id="{AD22CD3B-FDDF-4998-970C-76E6E0BEC65F}" type="slidenum">
              <a:rPr lang="ko-KR" altLang="en-US"/>
              <a:pPr>
                <a:defRPr lang="ko-KR" altLang="en-US"/>
              </a:pPr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 showMasterSp="0" showMasterPhAnim="1" matchingName="그림 및 설명" type="picTx" preserve="1">
  <p:cSld name="그림 및 설명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직각 삼각형 19"/>
          <p:cNvSpPr/>
          <p:nvPr/>
        </p:nvSpPr>
        <p:spPr>
          <a:xfrm rot="5400000">
            <a:off x="-3336373" y="3336373"/>
            <a:ext cx="6887028" cy="214282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 lang="ko-KR" altLang="en-US"/>
            </a:pPr>
            <a:endParaRPr lang="ko-KR" altLang="en-US"/>
          </a:p>
        </p:txBody>
      </p:sp>
      <p:grpSp>
        <p:nvGrpSpPr>
          <p:cNvPr id="21" name="그룹 20"/>
          <p:cNvGrpSpPr/>
          <p:nvPr/>
        </p:nvGrpSpPr>
        <p:grpSpPr>
          <a:xfrm rot="0" flipH="1">
            <a:off x="-1" y="0"/>
            <a:ext cx="9144001" cy="6858001"/>
            <a:chOff x="-1" y="0"/>
            <a:chExt cx="9144001" cy="6858001"/>
          </a:xfrm>
        </p:grpSpPr>
        <p:sp>
          <p:nvSpPr>
            <p:cNvPr id="22" name="Freeform 61"/>
            <p:cNvSpPr/>
            <p:nvPr/>
          </p:nvSpPr>
          <p:spPr>
            <a:xfrm>
              <a:off x="0" y="6184705"/>
              <a:ext cx="2309196" cy="673295"/>
            </a:xfrm>
            <a:custGeom>
              <a:avLst/>
              <a:gdLst>
                <a:gd name="connsiteX0" fmla="*/ 1754 w 1942"/>
                <a:gd name="connsiteY0" fmla="*/ 0 h 560"/>
                <a:gd name="connsiteX1" fmla="*/ 0 w 1942"/>
                <a:gd name="connsiteY1" fmla="*/ 367 h 560"/>
                <a:gd name="connsiteX2" fmla="*/ 0 w 1942"/>
                <a:gd name="connsiteY2" fmla="*/ 560 h 560"/>
                <a:gd name="connsiteX3" fmla="*/ 1942 w 1942"/>
                <a:gd name="connsiteY3" fmla="*/ 560 h 560"/>
                <a:gd name="connsiteX4" fmla="*/ 1754 w 1942"/>
                <a:gd name="connsiteY4" fmla="*/ 0 h 560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942" h="560">
                  <a:moveTo>
                    <a:pt x="1754" y="0"/>
                  </a:moveTo>
                  <a:lnTo>
                    <a:pt x="0" y="367"/>
                  </a:lnTo>
                  <a:lnTo>
                    <a:pt x="0" y="560"/>
                  </a:lnTo>
                  <a:lnTo>
                    <a:pt x="1942" y="560"/>
                  </a:lnTo>
                  <a:cubicBezTo>
                    <a:pt x="1879" y="373"/>
                    <a:pt x="1817" y="187"/>
                    <a:pt x="1754" y="0"/>
                  </a:cubicBezTo>
                </a:path>
              </a:pathLst>
            </a:custGeom>
            <a:solidFill>
              <a:schemeClr val="accent2">
                <a:lumMod val="50000"/>
                <a:lumOff val="50000"/>
                <a:alpha val="20000"/>
              </a:schemeClr>
            </a:solidFill>
            <a:ln w="9525">
              <a:noFill/>
              <a:round/>
            </a:ln>
          </p:spPr>
          <p:txBody>
            <a:bodyPr anchor="ctr"/>
            <a:lstStyle/>
            <a:p>
              <a:pPr algn="ctr">
                <a:defRPr lang="ko-KR" altLang="en-US"/>
              </a:pPr>
              <a:endParaRPr lang="ko-KR" altLang="en-US"/>
            </a:p>
          </p:txBody>
        </p:sp>
        <p:grpSp>
          <p:nvGrpSpPr>
            <p:cNvPr id="23" name="그룹 105"/>
            <p:cNvGrpSpPr/>
            <p:nvPr/>
          </p:nvGrpSpPr>
          <p:grpSpPr>
            <a:xfrm rot="0">
              <a:off x="-1" y="0"/>
              <a:ext cx="9144001" cy="6858001"/>
              <a:chOff x="-1" y="0"/>
              <a:chExt cx="9144001" cy="6858001"/>
            </a:xfrm>
          </p:grpSpPr>
          <p:sp>
            <p:nvSpPr>
              <p:cNvPr id="24" name="Freeform 51"/>
              <p:cNvSpPr/>
              <p:nvPr/>
            </p:nvSpPr>
            <p:spPr>
              <a:xfrm>
                <a:off x="428023" y="0"/>
                <a:ext cx="2026194" cy="3135635"/>
              </a:xfrm>
              <a:custGeom>
                <a:avLst/>
                <a:gdLst/>
                <a:cxnLst>
                  <a:cxn ang="0">
                    <a:pos x="1704" y="0"/>
                  </a:cxn>
                  <a:cxn ang="0">
                    <a:pos x="0" y="0"/>
                  </a:cxn>
                  <a:cxn ang="0">
                    <a:pos x="711" y="2609"/>
                  </a:cxn>
                  <a:cxn ang="0">
                    <a:pos x="1704" y="0"/>
                  </a:cxn>
                </a:cxnLst>
                <a:rect l="0" t="0" r="r" b="b"/>
                <a:pathLst>
                  <a:path w="1704" h="2609">
                    <a:moveTo>
                      <a:pt x="1704" y="0"/>
                    </a:moveTo>
                    <a:lnTo>
                      <a:pt x="0" y="0"/>
                    </a:lnTo>
                    <a:lnTo>
                      <a:pt x="711" y="2609"/>
                    </a:lnTo>
                    <a:lnTo>
                      <a:pt x="1704" y="0"/>
                    </a:lnTo>
                  </a:path>
                </a:pathLst>
              </a:custGeom>
              <a:solidFill>
                <a:schemeClr val="accent1">
                  <a:lumMod val="40000"/>
                  <a:lumOff val="60000"/>
                  <a:alpha val="80000"/>
                </a:schemeClr>
              </a:solidFill>
              <a:ln w="9525">
                <a:noFill/>
                <a:round/>
              </a:ln>
            </p:spPr>
            <p:txBody>
              <a:bodyPr anchor="ctr"/>
              <a:lstStyle/>
              <a:p>
                <a:pPr algn="ctr">
                  <a:defRPr lang="ko-KR" altLang="en-US"/>
                </a:pPr>
                <a:endParaRPr lang="ko-KR" altLang="en-US"/>
              </a:p>
            </p:txBody>
          </p:sp>
          <p:sp>
            <p:nvSpPr>
              <p:cNvPr id="25" name="Freeform 53"/>
              <p:cNvSpPr/>
              <p:nvPr/>
            </p:nvSpPr>
            <p:spPr>
              <a:xfrm>
                <a:off x="6028605" y="4696234"/>
                <a:ext cx="3115394" cy="1976604"/>
              </a:xfrm>
              <a:custGeom>
                <a:avLst/>
                <a:gdLst>
                  <a:gd name="connsiteX0" fmla="*/ 2610 w 2610"/>
                  <a:gd name="connsiteY0" fmla="*/ 0 h 1645"/>
                  <a:gd name="connsiteX1" fmla="*/ 0 w 2610"/>
                  <a:gd name="connsiteY1" fmla="*/ 535 h 1645"/>
                  <a:gd name="connsiteX2" fmla="*/ 2610 w 2610"/>
                  <a:gd name="connsiteY2" fmla="*/ 1645 h 1645"/>
                  <a:gd name="connsiteX3" fmla="*/ 2610 w 2610"/>
                  <a:gd name="connsiteY3" fmla="*/ 0 h 1645"/>
                  <a:gd name="connsiteX0" fmla="*/ 2620 w 2620"/>
                  <a:gd name="connsiteY0" fmla="*/ 0 h 1645"/>
                  <a:gd name="connsiteX1" fmla="*/ 0 w 2620"/>
                  <a:gd name="connsiteY1" fmla="*/ 541 h 1645"/>
                  <a:gd name="connsiteX2" fmla="*/ 2620 w 2620"/>
                  <a:gd name="connsiteY2" fmla="*/ 1645 h 1645"/>
                  <a:gd name="connsiteX3" fmla="*/ 2620 w 2620"/>
                  <a:gd name="connsiteY3" fmla="*/ 0 h 1645"/>
                </a:gdLst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2620" h="1645">
                    <a:moveTo>
                      <a:pt x="2620" y="0"/>
                    </a:moveTo>
                    <a:lnTo>
                      <a:pt x="0" y="541"/>
                    </a:lnTo>
                    <a:lnTo>
                      <a:pt x="2620" y="1645"/>
                    </a:lnTo>
                    <a:lnTo>
                      <a:pt x="2620" y="0"/>
                    </a:lnTo>
                  </a:path>
                </a:pathLst>
              </a:custGeom>
              <a:solidFill>
                <a:schemeClr val="accent2">
                  <a:lumMod val="50000"/>
                  <a:lumOff val="50000"/>
                  <a:alpha val="20000"/>
                </a:schemeClr>
              </a:solidFill>
              <a:ln w="9525">
                <a:noFill/>
                <a:round/>
              </a:ln>
            </p:spPr>
            <p:txBody>
              <a:bodyPr anchor="ctr"/>
              <a:lstStyle/>
              <a:p>
                <a:pPr algn="ctr">
                  <a:defRPr lang="ko-KR" altLang="en-US"/>
                </a:pPr>
                <a:endParaRPr lang="ko-KR" altLang="en-US"/>
              </a:p>
            </p:txBody>
          </p:sp>
          <p:sp>
            <p:nvSpPr>
              <p:cNvPr id="26" name="Freeform 59"/>
              <p:cNvSpPr/>
              <p:nvPr/>
            </p:nvSpPr>
            <p:spPr>
              <a:xfrm>
                <a:off x="2089194" y="5345523"/>
                <a:ext cx="7054806" cy="1512478"/>
              </a:xfrm>
              <a:custGeom>
                <a:avLst/>
                <a:gdLst>
                  <a:gd name="connsiteX0" fmla="*/ 3491 w 5944"/>
                  <a:gd name="connsiteY0" fmla="*/ 0 h 1293"/>
                  <a:gd name="connsiteX1" fmla="*/ 0 w 5944"/>
                  <a:gd name="connsiteY1" fmla="*/ 743 h 1293"/>
                  <a:gd name="connsiteX2" fmla="*/ 194 w 5944"/>
                  <a:gd name="connsiteY2" fmla="*/ 1293 h 1293"/>
                  <a:gd name="connsiteX3" fmla="*/ 5944 w 5944"/>
                  <a:gd name="connsiteY3" fmla="*/ 1293 h 1293"/>
                  <a:gd name="connsiteX4" fmla="*/ 5944 w 5944"/>
                  <a:gd name="connsiteY4" fmla="*/ 1130 h 1293"/>
                  <a:gd name="connsiteX5" fmla="*/ 3491 w 5944"/>
                  <a:gd name="connsiteY5" fmla="*/ 0 h 1293"/>
                  <a:gd name="connsiteX0" fmla="*/ 3347 w 5944"/>
                  <a:gd name="connsiteY0" fmla="*/ 0 h 1264"/>
                  <a:gd name="connsiteX1" fmla="*/ 0 w 5944"/>
                  <a:gd name="connsiteY1" fmla="*/ 714 h 1264"/>
                  <a:gd name="connsiteX2" fmla="*/ 194 w 5944"/>
                  <a:gd name="connsiteY2" fmla="*/ 1264 h 1264"/>
                  <a:gd name="connsiteX3" fmla="*/ 5944 w 5944"/>
                  <a:gd name="connsiteY3" fmla="*/ 1264 h 1264"/>
                  <a:gd name="connsiteX4" fmla="*/ 5944 w 5944"/>
                  <a:gd name="connsiteY4" fmla="*/ 1101 h 1264"/>
                  <a:gd name="connsiteX5" fmla="*/ 3347 w 5944"/>
                  <a:gd name="connsiteY5" fmla="*/ 0 h 1264"/>
                  <a:gd name="connsiteX0" fmla="*/ 3323 w 5944"/>
                  <a:gd name="connsiteY0" fmla="*/ 0 h 1257"/>
                  <a:gd name="connsiteX1" fmla="*/ 0 w 5944"/>
                  <a:gd name="connsiteY1" fmla="*/ 707 h 1257"/>
                  <a:gd name="connsiteX2" fmla="*/ 194 w 5944"/>
                  <a:gd name="connsiteY2" fmla="*/ 1257 h 1257"/>
                  <a:gd name="connsiteX3" fmla="*/ 5944 w 5944"/>
                  <a:gd name="connsiteY3" fmla="*/ 1257 h 1257"/>
                  <a:gd name="connsiteX4" fmla="*/ 5944 w 5944"/>
                  <a:gd name="connsiteY4" fmla="*/ 1094 h 1257"/>
                  <a:gd name="connsiteX5" fmla="*/ 3323 w 5944"/>
                  <a:gd name="connsiteY5" fmla="*/ 0 h 1257"/>
                  <a:gd name="connsiteX0" fmla="*/ 3279 w 5900"/>
                  <a:gd name="connsiteY0" fmla="*/ 0 h 1257"/>
                  <a:gd name="connsiteX1" fmla="*/ 0 w 5900"/>
                  <a:gd name="connsiteY1" fmla="*/ 687 h 1257"/>
                  <a:gd name="connsiteX2" fmla="*/ 150 w 5900"/>
                  <a:gd name="connsiteY2" fmla="*/ 1257 h 1257"/>
                  <a:gd name="connsiteX3" fmla="*/ 5900 w 5900"/>
                  <a:gd name="connsiteY3" fmla="*/ 1257 h 1257"/>
                  <a:gd name="connsiteX4" fmla="*/ 5900 w 5900"/>
                  <a:gd name="connsiteY4" fmla="*/ 1094 h 1257"/>
                  <a:gd name="connsiteX5" fmla="*/ 3279 w 5900"/>
                  <a:gd name="connsiteY5" fmla="*/ 0 h 1257"/>
                  <a:gd name="connsiteX0" fmla="*/ 3314 w 5935"/>
                  <a:gd name="connsiteY0" fmla="*/ 0 h 1257"/>
                  <a:gd name="connsiteX1" fmla="*/ 0 w 5935"/>
                  <a:gd name="connsiteY1" fmla="*/ 695 h 1257"/>
                  <a:gd name="connsiteX2" fmla="*/ 185 w 5935"/>
                  <a:gd name="connsiteY2" fmla="*/ 1257 h 1257"/>
                  <a:gd name="connsiteX3" fmla="*/ 5935 w 5935"/>
                  <a:gd name="connsiteY3" fmla="*/ 1257 h 1257"/>
                  <a:gd name="connsiteX4" fmla="*/ 5935 w 5935"/>
                  <a:gd name="connsiteY4" fmla="*/ 1094 h 1257"/>
                  <a:gd name="connsiteX5" fmla="*/ 3314 w 5935"/>
                  <a:gd name="connsiteY5" fmla="*/ 0 h 1257"/>
                </a:gdLst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5935" h="1257">
                    <a:moveTo>
                      <a:pt x="3314" y="0"/>
                    </a:moveTo>
                    <a:lnTo>
                      <a:pt x="0" y="695"/>
                    </a:lnTo>
                    <a:cubicBezTo>
                      <a:pt x="51" y="884"/>
                      <a:pt x="134" y="1068"/>
                      <a:pt x="185" y="1257"/>
                    </a:cubicBezTo>
                    <a:lnTo>
                      <a:pt x="5935" y="1257"/>
                    </a:lnTo>
                    <a:lnTo>
                      <a:pt x="5935" y="1094"/>
                    </a:lnTo>
                    <a:lnTo>
                      <a:pt x="3314" y="0"/>
                    </a:lnTo>
                  </a:path>
                </a:pathLst>
              </a:custGeom>
              <a:solidFill>
                <a:schemeClr val="accent2">
                  <a:lumMod val="25000"/>
                  <a:lumOff val="75000"/>
                  <a:alpha val="32000"/>
                </a:schemeClr>
              </a:solidFill>
              <a:ln w="9525">
                <a:noFill/>
                <a:round/>
              </a:ln>
            </p:spPr>
            <p:txBody>
              <a:bodyPr anchor="ctr"/>
              <a:lstStyle/>
              <a:p>
                <a:pPr algn="ctr">
                  <a:defRPr lang="ko-KR" altLang="en-US"/>
                </a:pPr>
                <a:endParaRPr lang="ko-KR" altLang="en-US"/>
              </a:p>
            </p:txBody>
          </p:sp>
          <p:sp>
            <p:nvSpPr>
              <p:cNvPr id="27" name="Freeform 65"/>
              <p:cNvSpPr/>
              <p:nvPr/>
            </p:nvSpPr>
            <p:spPr>
              <a:xfrm>
                <a:off x="-1" y="0"/>
                <a:ext cx="1281830" cy="3138040"/>
              </a:xfrm>
              <a:custGeom>
                <a:avLst/>
                <a:gdLst/>
                <a:cxnLst>
                  <a:cxn ang="0">
                    <a:pos x="372" y="0"/>
                  </a:cxn>
                  <a:cxn ang="0">
                    <a:pos x="1" y="0"/>
                  </a:cxn>
                  <a:cxn ang="0">
                    <a:pos x="0" y="2121"/>
                  </a:cxn>
                  <a:cxn ang="0">
                    <a:pos x="1078" y="2609"/>
                  </a:cxn>
                  <a:cxn ang="0">
                    <a:pos x="372" y="0"/>
                  </a:cxn>
                </a:cxnLst>
                <a:rect l="0" t="0" r="r" b="b"/>
                <a:pathLst>
                  <a:path w="1078" h="2609">
                    <a:moveTo>
                      <a:pt x="372" y="0"/>
                    </a:moveTo>
                    <a:lnTo>
                      <a:pt x="1" y="0"/>
                    </a:lnTo>
                    <a:lnTo>
                      <a:pt x="0" y="2121"/>
                    </a:lnTo>
                    <a:lnTo>
                      <a:pt x="1078" y="2609"/>
                    </a:lnTo>
                    <a:lnTo>
                      <a:pt x="372" y="0"/>
                    </a:lnTo>
                  </a:path>
                </a:pathLst>
              </a:custGeom>
              <a:solidFill>
                <a:schemeClr val="accent1">
                  <a:alpha val="75000"/>
                </a:schemeClr>
              </a:solidFill>
              <a:ln w="9525">
                <a:noFill/>
                <a:round/>
              </a:ln>
            </p:spPr>
            <p:txBody>
              <a:bodyPr anchor="ctr"/>
              <a:lstStyle/>
              <a:p>
                <a:pPr algn="ctr">
                  <a:defRPr lang="ko-KR" altLang="en-US"/>
                </a:pPr>
                <a:endParaRPr lang="ko-KR" altLang="en-US"/>
              </a:p>
            </p:txBody>
          </p:sp>
          <p:sp>
            <p:nvSpPr>
              <p:cNvPr id="28" name="Freeform 67"/>
              <p:cNvSpPr/>
              <p:nvPr/>
            </p:nvSpPr>
            <p:spPr>
              <a:xfrm>
                <a:off x="0" y="3143248"/>
                <a:ext cx="2088010" cy="3477128"/>
              </a:xfrm>
              <a:custGeom>
                <a:avLst/>
                <a:gdLst>
                  <a:gd name="connsiteX0" fmla="*/ 1074 w 1779"/>
                  <a:gd name="connsiteY0" fmla="*/ 0 h 2893"/>
                  <a:gd name="connsiteX1" fmla="*/ 0 w 1779"/>
                  <a:gd name="connsiteY1" fmla="*/ 2893 h 2893"/>
                  <a:gd name="connsiteX2" fmla="*/ 1779 w 1779"/>
                  <a:gd name="connsiteY2" fmla="*/ 2604 h 2893"/>
                  <a:gd name="connsiteX3" fmla="*/ 1074 w 1779"/>
                  <a:gd name="connsiteY3" fmla="*/ 0 h 2893"/>
                  <a:gd name="connsiteX0" fmla="*/ 1074 w 1755"/>
                  <a:gd name="connsiteY0" fmla="*/ 0 h 2893"/>
                  <a:gd name="connsiteX1" fmla="*/ 0 w 1755"/>
                  <a:gd name="connsiteY1" fmla="*/ 2893 h 2893"/>
                  <a:gd name="connsiteX2" fmla="*/ 1755 w 1755"/>
                  <a:gd name="connsiteY2" fmla="*/ 2525 h 2893"/>
                  <a:gd name="connsiteX3" fmla="*/ 1074 w 1755"/>
                  <a:gd name="connsiteY3" fmla="*/ 0 h 2893"/>
                </a:gdLst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755" h="2893">
                    <a:moveTo>
                      <a:pt x="1074" y="0"/>
                    </a:moveTo>
                    <a:lnTo>
                      <a:pt x="0" y="2893"/>
                    </a:lnTo>
                    <a:lnTo>
                      <a:pt x="1755" y="2525"/>
                    </a:lnTo>
                    <a:lnTo>
                      <a:pt x="1074" y="0"/>
                    </a:lnTo>
                  </a:path>
                </a:pathLst>
              </a:custGeom>
              <a:solidFill>
                <a:schemeClr val="accent2">
                  <a:lumMod val="50000"/>
                  <a:lumOff val="50000"/>
                  <a:alpha val="25000"/>
                </a:schemeClr>
              </a:solidFill>
              <a:ln w="9525">
                <a:noFill/>
                <a:round/>
              </a:ln>
            </p:spPr>
            <p:txBody>
              <a:bodyPr anchor="ctr"/>
              <a:lstStyle/>
              <a:p>
                <a:pPr algn="ctr">
                  <a:defRPr lang="ko-KR" altLang="en-US"/>
                </a:pPr>
                <a:endParaRPr lang="ko-KR" altLang="en-US"/>
              </a:p>
            </p:txBody>
          </p:sp>
          <p:sp>
            <p:nvSpPr>
              <p:cNvPr id="29" name="Freeform 69"/>
              <p:cNvSpPr/>
              <p:nvPr/>
            </p:nvSpPr>
            <p:spPr>
              <a:xfrm>
                <a:off x="1" y="2551106"/>
                <a:ext cx="1285398" cy="4121532"/>
              </a:xfrm>
              <a:custGeom>
                <a:avLst/>
                <a:gdLst>
                  <a:gd name="connsiteX0" fmla="*/ 0 w 1081"/>
                  <a:gd name="connsiteY0" fmla="*/ 0 h 3427"/>
                  <a:gd name="connsiteX1" fmla="*/ 0 w 1081"/>
                  <a:gd name="connsiteY1" fmla="*/ 3427 h 3427"/>
                  <a:gd name="connsiteX2" fmla="*/ 1081 w 1081"/>
                  <a:gd name="connsiteY2" fmla="*/ 490 h 3427"/>
                  <a:gd name="connsiteX3" fmla="*/ 0 w 1081"/>
                  <a:gd name="connsiteY3" fmla="*/ 0 h 3427"/>
                </a:gdLst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081" h="3427">
                    <a:moveTo>
                      <a:pt x="0" y="0"/>
                    </a:moveTo>
                    <a:lnTo>
                      <a:pt x="0" y="3427"/>
                    </a:lnTo>
                    <a:lnTo>
                      <a:pt x="1081" y="490"/>
                    </a:lnTo>
                    <a:lnTo>
                      <a:pt x="0" y="0"/>
                    </a:lnTo>
                  </a:path>
                </a:pathLst>
              </a:custGeom>
              <a:solidFill>
                <a:schemeClr val="accent3">
                  <a:lumMod val="40000"/>
                  <a:lumOff val="60000"/>
                  <a:alpha val="50000"/>
                </a:schemeClr>
              </a:solidFill>
              <a:ln w="9525">
                <a:noFill/>
                <a:round/>
              </a:ln>
            </p:spPr>
            <p:txBody>
              <a:bodyPr anchor="ctr"/>
              <a:lstStyle/>
              <a:p>
                <a:pPr algn="ctr">
                  <a:defRPr lang="ko-KR" altLang="en-US"/>
                </a:pPr>
                <a:endParaRPr lang="ko-KR" altLang="en-US"/>
              </a:p>
            </p:txBody>
          </p:sp>
        </p:grpSp>
      </p:grpSp>
      <p:sp>
        <p:nvSpPr>
          <p:cNvPr id="2" name="제목 1"/>
          <p:cNvSpPr>
            <a:spLocks noGrp="1"/>
          </p:cNvSpPr>
          <p:nvPr>
            <p:ph type="title" idx="0"/>
          </p:nvPr>
        </p:nvSpPr>
        <p:spPr>
          <a:xfrm>
            <a:off x="714348" y="4772044"/>
            <a:ext cx="6510082" cy="566738"/>
          </a:xfrm>
        </p:spPr>
        <p:txBody>
          <a:bodyPr anchor="b"/>
          <a:lstStyle>
            <a:lvl1pPr algn="l">
              <a:defRPr sz="2000" b="0"/>
            </a:lvl1pPr>
          </a:lstStyle>
          <a:p>
            <a:pPr lvl="0">
              <a:defRPr lang="ko-KR" altLang="en-US"/>
            </a:pPr>
            <a:r>
              <a:rPr lang="ko-KR" altLang="en-US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 noTextEdit="1"/>
          </p:cNvSpPr>
          <p:nvPr>
            <p:ph type="pic" idx="1"/>
          </p:nvPr>
        </p:nvSpPr>
        <p:spPr>
          <a:xfrm>
            <a:off x="714348" y="584219"/>
            <a:ext cx="6510082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>
              <a:defRPr lang="ko-KR" altLang="en-US"/>
            </a:pPr>
            <a:r>
              <a:rPr lang="ko-KR" altLang="en-US"/>
              <a:t>그림을 추가하려면 아이콘을 클릭하십시오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714348" y="5338782"/>
            <a:ext cx="6510082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>
              <a:defRPr lang="ko-KR" altLang="en-US"/>
            </a:pPr>
            <a:r>
              <a:rPr lang="ko-KR" altLang="en-US"/>
              <a:t>마스터 텍스트 스타일을 편집합니다</a:t>
            </a:r>
            <a:endParaRPr lang="ko-KR" altLang="en-US"/>
          </a:p>
        </p:txBody>
      </p:sp>
      <p:sp>
        <p:nvSpPr>
          <p:cNvPr id="18" name="날짜 개체 틀 3"/>
          <p:cNvSpPr>
            <a:spLocks noGrp="1"/>
          </p:cNvSpPr>
          <p:nvPr>
            <p:ph type="dt" sz="half" idx="10"/>
          </p:nvPr>
        </p:nvSpPr>
        <p:spPr>
          <a:xfrm>
            <a:off x="32385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anchor="ctr"/>
          <a:lstStyle>
            <a:lvl1pPr algn="l">
              <a:defRPr sz="1200">
                <a:solidFill>
                  <a:schemeClr val="bg2">
                    <a:lumMod val="25000"/>
                  </a:schemeClr>
                </a:solidFill>
              </a:defRPr>
            </a:lvl1pPr>
          </a:lstStyle>
          <a:p>
            <a:pPr>
              <a:defRPr lang="ko-KR" altLang="en-US"/>
            </a:pPr>
            <a:fld id="{8C9FE912-2C94-4152-970B-97CA7CEA7709}" type="datetime1">
              <a:rPr lang="ko-KR" altLang="en-US"/>
              <a:pPr>
                <a:defRPr lang="ko-KR" altLang="en-US"/>
              </a:pPr>
              <a:t>2019-11-08</a:t>
            </a:fld>
            <a:endParaRPr lang="ko-KR" altLang="en-US"/>
          </a:p>
        </p:txBody>
      </p:sp>
      <p:sp>
        <p:nvSpPr>
          <p:cNvPr id="19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anchor="ctr"/>
          <a:lstStyle>
            <a:lvl1pPr algn="ctr">
              <a:defRPr sz="1200">
                <a:solidFill>
                  <a:schemeClr val="bg2">
                    <a:lumMod val="25000"/>
                  </a:schemeClr>
                </a:solidFill>
              </a:defRPr>
            </a:lvl1pPr>
          </a:lstStyle>
          <a:p>
            <a:pPr>
              <a:defRPr lang="ko-KR" altLang="en-US"/>
            </a:pPr>
            <a:r>
              <a:rPr lang="ko-KR" altLang="en-US"/>
              <a:t/>
            </a:r>
            <a:endParaRPr lang="ko-KR" altLang="en-US"/>
          </a:p>
        </p:txBody>
      </p:sp>
      <p:sp>
        <p:nvSpPr>
          <p:cNvPr id="30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6675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anchor="ctr"/>
          <a:lstStyle>
            <a:lvl1pPr algn="r">
              <a:defRPr sz="1200">
                <a:solidFill>
                  <a:schemeClr val="bg2">
                    <a:lumMod val="25000"/>
                  </a:schemeClr>
                </a:solidFill>
              </a:defRPr>
            </a:lvl1pPr>
          </a:lstStyle>
          <a:p>
            <a:pPr>
              <a:defRPr lang="ko-KR" altLang="en-US"/>
            </a:pPr>
            <a:fld id="{AD22CD3B-FDDF-4998-970C-76E6E0BEC65F}" type="slidenum">
              <a:rPr lang="ko-KR" altLang="en-US"/>
              <a:pPr>
                <a:defRPr lang="ko-KR" altLang="en-US"/>
              </a:pPr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 showMasterSp="0" showMasterPhAnim="1" matchingName="간지" type="objOnly" preserve="1">
  <p:cSld name="간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그룹 5"/>
          <p:cNvGrpSpPr/>
          <p:nvPr/>
        </p:nvGrpSpPr>
        <p:grpSpPr>
          <a:xfrm rot="0">
            <a:off x="-54864" y="3141915"/>
            <a:ext cx="9228785" cy="3716088"/>
            <a:chOff x="-28573" y="3141915"/>
            <a:chExt cx="9202494" cy="3716088"/>
          </a:xfrm>
        </p:grpSpPr>
        <p:sp>
          <p:nvSpPr>
            <p:cNvPr id="7" name="Freeform 11"/>
            <p:cNvSpPr/>
            <p:nvPr/>
          </p:nvSpPr>
          <p:spPr>
            <a:xfrm rot="10800000" flipH="1">
              <a:off x="13414" y="5642418"/>
              <a:ext cx="3665145" cy="1074154"/>
            </a:xfrm>
            <a:custGeom>
              <a:avLst/>
              <a:gdLst>
                <a:gd name="connsiteX0" fmla="*/ 0 w 2715"/>
                <a:gd name="connsiteY0" fmla="*/ 0 h 1458"/>
                <a:gd name="connsiteX1" fmla="*/ 0 w 2715"/>
                <a:gd name="connsiteY1" fmla="*/ 1458 h 1458"/>
                <a:gd name="connsiteX2" fmla="*/ 2715 w 2715"/>
                <a:gd name="connsiteY2" fmla="*/ 909 h 1458"/>
                <a:gd name="connsiteX3" fmla="*/ 0 w 2715"/>
                <a:gd name="connsiteY3" fmla="*/ 0 h 1458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715" h="1458">
                  <a:moveTo>
                    <a:pt x="0" y="0"/>
                  </a:moveTo>
                  <a:lnTo>
                    <a:pt x="0" y="1458"/>
                  </a:lnTo>
                  <a:lnTo>
                    <a:pt x="2715" y="909"/>
                  </a:lnTo>
                  <a:lnTo>
                    <a:pt x="0" y="0"/>
                  </a:lnTo>
                </a:path>
              </a:pathLst>
            </a:custGeom>
            <a:solidFill>
              <a:schemeClr val="accent1">
                <a:lumMod val="40000"/>
                <a:lumOff val="60000"/>
                <a:alpha val="58000"/>
              </a:schemeClr>
            </a:solidFill>
            <a:ln w="9525">
              <a:noFill/>
              <a:round/>
            </a:ln>
          </p:spPr>
          <p:txBody>
            <a:bodyPr anchor="ctr"/>
            <a:lstStyle/>
            <a:p>
              <a:pPr algn="ctr">
                <a:defRPr lang="ko-KR" altLang="en-US"/>
              </a:pPr>
              <a:endParaRPr lang="ko-KR" altLang="en-US"/>
            </a:p>
          </p:txBody>
        </p:sp>
        <p:sp>
          <p:nvSpPr>
            <p:cNvPr id="8" name="Freeform 15"/>
            <p:cNvSpPr/>
            <p:nvPr/>
          </p:nvSpPr>
          <p:spPr>
            <a:xfrm rot="10800000" flipH="1">
              <a:off x="8017" y="6050481"/>
              <a:ext cx="9154154" cy="807522"/>
            </a:xfrm>
            <a:custGeom>
              <a:avLst/>
              <a:gdLst>
                <a:gd name="connsiteX0" fmla="*/ 6774 w 6774"/>
                <a:gd name="connsiteY0" fmla="*/ 0 h 1097"/>
                <a:gd name="connsiteX1" fmla="*/ 0 w 6774"/>
                <a:gd name="connsiteY1" fmla="*/ 0 h 1097"/>
                <a:gd name="connsiteX2" fmla="*/ 0 w 6774"/>
                <a:gd name="connsiteY2" fmla="*/ 194 h 1097"/>
                <a:gd name="connsiteX3" fmla="*/ 2700 w 6774"/>
                <a:gd name="connsiteY3" fmla="*/ 1097 h 1097"/>
                <a:gd name="connsiteX4" fmla="*/ 6774 w 6774"/>
                <a:gd name="connsiteY4" fmla="*/ 282 h 1097"/>
                <a:gd name="connsiteX5" fmla="*/ 6774 w 6774"/>
                <a:gd name="connsiteY5" fmla="*/ 0 h 1097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6774" h="1097">
                  <a:moveTo>
                    <a:pt x="6774" y="0"/>
                  </a:moveTo>
                  <a:lnTo>
                    <a:pt x="0" y="0"/>
                  </a:lnTo>
                  <a:lnTo>
                    <a:pt x="0" y="194"/>
                  </a:lnTo>
                  <a:lnTo>
                    <a:pt x="2700" y="1097"/>
                  </a:lnTo>
                  <a:lnTo>
                    <a:pt x="6774" y="282"/>
                  </a:lnTo>
                  <a:lnTo>
                    <a:pt x="6774" y="0"/>
                  </a:lnTo>
                </a:path>
              </a:pathLst>
            </a:custGeom>
            <a:solidFill>
              <a:schemeClr val="accent1">
                <a:alpha val="75000"/>
              </a:schemeClr>
            </a:solidFill>
            <a:ln w="9525">
              <a:noFill/>
              <a:round/>
            </a:ln>
          </p:spPr>
          <p:txBody>
            <a:bodyPr anchor="ctr"/>
            <a:lstStyle/>
            <a:p>
              <a:pPr algn="ctr">
                <a:defRPr lang="ko-KR" altLang="en-US"/>
              </a:pPr>
              <a:endParaRPr lang="ko-KR" altLang="en-US"/>
            </a:p>
          </p:txBody>
        </p:sp>
        <p:sp>
          <p:nvSpPr>
            <p:cNvPr id="9" name="자유형 8"/>
            <p:cNvSpPr/>
            <p:nvPr/>
          </p:nvSpPr>
          <p:spPr>
            <a:xfrm rot="10800000">
              <a:off x="3672466" y="5238365"/>
              <a:ext cx="5490588" cy="1410652"/>
            </a:xfrm>
            <a:custGeom>
              <a:avLst/>
              <a:gdLst>
                <a:gd name="connsiteX0" fmla="*/ 5486400 w 5486400"/>
                <a:gd name="connsiteY0" fmla="*/ 1085850 h 2571750"/>
                <a:gd name="connsiteX1" fmla="*/ 0 w 5486400"/>
                <a:gd name="connsiteY1" fmla="*/ 0 h 2571750"/>
                <a:gd name="connsiteX2" fmla="*/ 0 w 5486400"/>
                <a:gd name="connsiteY2" fmla="*/ 95250 h 2571750"/>
                <a:gd name="connsiteX3" fmla="*/ 923925 w 5486400"/>
                <a:gd name="connsiteY3" fmla="*/ 2571750 h 2571750"/>
                <a:gd name="connsiteX4" fmla="*/ 5486400 w 5486400"/>
                <a:gd name="connsiteY4" fmla="*/ 1085850 h 2571750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486400" h="2571750">
                  <a:moveTo>
                    <a:pt x="5486400" y="1085850"/>
                  </a:moveTo>
                  <a:lnTo>
                    <a:pt x="0" y="0"/>
                  </a:lnTo>
                  <a:lnTo>
                    <a:pt x="0" y="95250"/>
                  </a:lnTo>
                  <a:lnTo>
                    <a:pt x="923925" y="2571750"/>
                  </a:lnTo>
                  <a:lnTo>
                    <a:pt x="5486400" y="1085850"/>
                  </a:lnTo>
                </a:path>
              </a:pathLst>
            </a:custGeom>
            <a:solidFill>
              <a:srgbClr val="b6b8ba">
                <a:alpha val="38000"/>
              </a:srgbClr>
            </a:solidFill>
            <a:ln w="9525">
              <a:noFill/>
              <a:round/>
            </a:ln>
          </p:spPr>
          <p:txBody>
            <a:bodyPr anchor="ctr"/>
            <a:lstStyle/>
            <a:p>
              <a:pPr algn="ctr">
                <a:defRPr lang="ko-KR" altLang="en-US"/>
              </a:pPr>
              <a:endParaRPr lang="ko-KR" altLang="en-US"/>
            </a:p>
          </p:txBody>
        </p:sp>
        <p:sp>
          <p:nvSpPr>
            <p:cNvPr id="10" name="자유형 9"/>
            <p:cNvSpPr/>
            <p:nvPr/>
          </p:nvSpPr>
          <p:spPr>
            <a:xfrm rot="10800000">
              <a:off x="8223873" y="5072085"/>
              <a:ext cx="931774" cy="1548196"/>
            </a:xfrm>
            <a:custGeom>
              <a:avLst/>
              <a:gdLst>
                <a:gd name="connsiteX0" fmla="*/ 0 w 571472"/>
                <a:gd name="connsiteY0" fmla="*/ 3000396 h 3000396"/>
                <a:gd name="connsiteX1" fmla="*/ 0 w 571472"/>
                <a:gd name="connsiteY1" fmla="*/ 0 h 3000396"/>
                <a:gd name="connsiteX2" fmla="*/ 571472 w 571472"/>
                <a:gd name="connsiteY2" fmla="*/ 3000396 h 3000396"/>
                <a:gd name="connsiteX3" fmla="*/ 0 w 571472"/>
                <a:gd name="connsiteY3" fmla="*/ 3000396 h 3000396"/>
                <a:gd name="connsiteX0" fmla="*/ 0 w 928630"/>
                <a:gd name="connsiteY0" fmla="*/ 3000396 h 3000396"/>
                <a:gd name="connsiteX1" fmla="*/ 0 w 928630"/>
                <a:gd name="connsiteY1" fmla="*/ 0 h 3000396"/>
                <a:gd name="connsiteX2" fmla="*/ 928630 w 928630"/>
                <a:gd name="connsiteY2" fmla="*/ 2500306 h 3000396"/>
                <a:gd name="connsiteX3" fmla="*/ 0 w 928630"/>
                <a:gd name="connsiteY3" fmla="*/ 3000396 h 3000396"/>
                <a:gd name="connsiteX0" fmla="*/ 9525 w 938155"/>
                <a:gd name="connsiteY0" fmla="*/ 3067050 h 3067050"/>
                <a:gd name="connsiteX1" fmla="*/ 0 w 938155"/>
                <a:gd name="connsiteY1" fmla="*/ 0 h 3067050"/>
                <a:gd name="connsiteX2" fmla="*/ 938155 w 938155"/>
                <a:gd name="connsiteY2" fmla="*/ 2566960 h 3067050"/>
                <a:gd name="connsiteX3" fmla="*/ 9525 w 938155"/>
                <a:gd name="connsiteY3" fmla="*/ 3067050 h 3067050"/>
                <a:gd name="connsiteX0" fmla="*/ 9525 w 928656"/>
                <a:gd name="connsiteY0" fmla="*/ 3067050 h 3067050"/>
                <a:gd name="connsiteX1" fmla="*/ 0 w 928656"/>
                <a:gd name="connsiteY1" fmla="*/ 0 h 3067050"/>
                <a:gd name="connsiteX2" fmla="*/ 928656 w 928656"/>
                <a:gd name="connsiteY2" fmla="*/ 2509813 h 3067050"/>
                <a:gd name="connsiteX3" fmla="*/ 9525 w 928656"/>
                <a:gd name="connsiteY3" fmla="*/ 3067050 h 3067050"/>
                <a:gd name="connsiteX0" fmla="*/ 9525 w 928656"/>
                <a:gd name="connsiteY0" fmla="*/ 2709836 h 2709836"/>
                <a:gd name="connsiteX1" fmla="*/ 0 w 928656"/>
                <a:gd name="connsiteY1" fmla="*/ 0 h 2709836"/>
                <a:gd name="connsiteX2" fmla="*/ 928656 w 928656"/>
                <a:gd name="connsiteY2" fmla="*/ 2509813 h 2709836"/>
                <a:gd name="connsiteX3" fmla="*/ 9525 w 928656"/>
                <a:gd name="connsiteY3" fmla="*/ 2709836 h 2709836"/>
                <a:gd name="connsiteX0" fmla="*/ 9525 w 928656"/>
                <a:gd name="connsiteY0" fmla="*/ 2781250 h 2781250"/>
                <a:gd name="connsiteX1" fmla="*/ 0 w 928656"/>
                <a:gd name="connsiteY1" fmla="*/ 0 h 2781250"/>
                <a:gd name="connsiteX2" fmla="*/ 928656 w 928656"/>
                <a:gd name="connsiteY2" fmla="*/ 2509813 h 2781250"/>
                <a:gd name="connsiteX3" fmla="*/ 9525 w 928656"/>
                <a:gd name="connsiteY3" fmla="*/ 2781250 h 2781250"/>
                <a:gd name="connsiteX0" fmla="*/ 9525 w 928656"/>
                <a:gd name="connsiteY0" fmla="*/ 2924102 h 2924102"/>
                <a:gd name="connsiteX1" fmla="*/ 0 w 928656"/>
                <a:gd name="connsiteY1" fmla="*/ 0 h 2924102"/>
                <a:gd name="connsiteX2" fmla="*/ 928656 w 928656"/>
                <a:gd name="connsiteY2" fmla="*/ 2509813 h 2924102"/>
                <a:gd name="connsiteX3" fmla="*/ 9525 w 928656"/>
                <a:gd name="connsiteY3" fmla="*/ 2924102 h 2924102"/>
                <a:gd name="connsiteX0" fmla="*/ 9525 w 931063"/>
                <a:gd name="connsiteY0" fmla="*/ 2924102 h 2924102"/>
                <a:gd name="connsiteX1" fmla="*/ 0 w 931063"/>
                <a:gd name="connsiteY1" fmla="*/ 0 h 2924102"/>
                <a:gd name="connsiteX2" fmla="*/ 931063 w 931063"/>
                <a:gd name="connsiteY2" fmla="*/ 2521723 h 2924102"/>
                <a:gd name="connsiteX3" fmla="*/ 9525 w 931063"/>
                <a:gd name="connsiteY3" fmla="*/ 2924102 h 2924102"/>
                <a:gd name="connsiteX0" fmla="*/ 0 w 931063"/>
                <a:gd name="connsiteY0" fmla="*/ 2805040 h 2805040"/>
                <a:gd name="connsiteX1" fmla="*/ 0 w 931063"/>
                <a:gd name="connsiteY1" fmla="*/ 0 h 2805040"/>
                <a:gd name="connsiteX2" fmla="*/ 931063 w 931063"/>
                <a:gd name="connsiteY2" fmla="*/ 2521723 h 2805040"/>
                <a:gd name="connsiteX3" fmla="*/ 0 w 931063"/>
                <a:gd name="connsiteY3" fmla="*/ 2805040 h 2805040"/>
                <a:gd name="connsiteX0" fmla="*/ 6350 w 931063"/>
                <a:gd name="connsiteY0" fmla="*/ 2822504 h 2822504"/>
                <a:gd name="connsiteX1" fmla="*/ 0 w 931063"/>
                <a:gd name="connsiteY1" fmla="*/ 0 h 2822504"/>
                <a:gd name="connsiteX2" fmla="*/ 931063 w 931063"/>
                <a:gd name="connsiteY2" fmla="*/ 2521723 h 2822504"/>
                <a:gd name="connsiteX3" fmla="*/ 6350 w 931063"/>
                <a:gd name="connsiteY3" fmla="*/ 2822504 h 2822504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31063" h="2822504">
                  <a:moveTo>
                    <a:pt x="6350" y="2822504"/>
                  </a:moveTo>
                  <a:cubicBezTo>
                    <a:pt x="4233" y="1881669"/>
                    <a:pt x="2117" y="940835"/>
                    <a:pt x="0" y="0"/>
                  </a:cubicBezTo>
                  <a:lnTo>
                    <a:pt x="931063" y="2521723"/>
                  </a:lnTo>
                  <a:lnTo>
                    <a:pt x="6350" y="2822504"/>
                  </a:lnTo>
                </a:path>
              </a:pathLst>
            </a:custGeom>
            <a:solidFill>
              <a:schemeClr val="accent2">
                <a:lumMod val="50000"/>
                <a:lumOff val="50000"/>
                <a:alpha val="65000"/>
              </a:schemeClr>
            </a:solidFill>
            <a:ln w="9525">
              <a:noFill/>
              <a:round/>
            </a:ln>
          </p:spPr>
          <p:txBody>
            <a:bodyPr anchor="ctr"/>
            <a:lstStyle/>
            <a:p>
              <a:pPr algn="ctr">
                <a:defRPr lang="ko-KR" altLang="en-US"/>
              </a:pPr>
              <a:endParaRPr lang="ko-KR" altLang="en-US"/>
            </a:p>
          </p:txBody>
        </p:sp>
        <p:sp>
          <p:nvSpPr>
            <p:cNvPr id="11" name="자유형 10"/>
            <p:cNvSpPr/>
            <p:nvPr/>
          </p:nvSpPr>
          <p:spPr>
            <a:xfrm rot="16200000">
              <a:off x="2776226" y="337116"/>
              <a:ext cx="3592895" cy="9202494"/>
            </a:xfrm>
            <a:custGeom>
              <a:avLst/>
              <a:gdLst>
                <a:gd name="connsiteX0" fmla="*/ 0 w 500066"/>
                <a:gd name="connsiteY0" fmla="*/ 6858000 h 6858000"/>
                <a:gd name="connsiteX1" fmla="*/ 250033 w 500066"/>
                <a:gd name="connsiteY1" fmla="*/ 0 h 6858000"/>
                <a:gd name="connsiteX2" fmla="*/ 500066 w 500066"/>
                <a:gd name="connsiteY2" fmla="*/ 6858000 h 6858000"/>
                <a:gd name="connsiteX3" fmla="*/ 0 w 500066"/>
                <a:gd name="connsiteY3" fmla="*/ 6858000 h 6858000"/>
                <a:gd name="connsiteX0" fmla="*/ 1638757 w 2138823"/>
                <a:gd name="connsiteY0" fmla="*/ 6876288 h 6876288"/>
                <a:gd name="connsiteX1" fmla="*/ 0 w 2138823"/>
                <a:gd name="connsiteY1" fmla="*/ 0 h 6876288"/>
                <a:gd name="connsiteX2" fmla="*/ 2138823 w 2138823"/>
                <a:gd name="connsiteY2" fmla="*/ 6876288 h 6876288"/>
                <a:gd name="connsiteX3" fmla="*/ 1638757 w 2138823"/>
                <a:gd name="connsiteY3" fmla="*/ 6876288 h 6876288"/>
                <a:gd name="connsiteX0" fmla="*/ 1662729 w 2162795"/>
                <a:gd name="connsiteY0" fmla="*/ 6885432 h 6885432"/>
                <a:gd name="connsiteX1" fmla="*/ 0 w 2162795"/>
                <a:gd name="connsiteY1" fmla="*/ 0 h 6885432"/>
                <a:gd name="connsiteX2" fmla="*/ 2162795 w 2162795"/>
                <a:gd name="connsiteY2" fmla="*/ 6885432 h 6885432"/>
                <a:gd name="connsiteX3" fmla="*/ 1662729 w 2162795"/>
                <a:gd name="connsiteY3" fmla="*/ 6885432 h 6885432"/>
                <a:gd name="connsiteX0" fmla="*/ 1662729 w 3592895"/>
                <a:gd name="connsiteY0" fmla="*/ 6885432 h 6899132"/>
                <a:gd name="connsiteX1" fmla="*/ 0 w 3592895"/>
                <a:gd name="connsiteY1" fmla="*/ 0 h 6899132"/>
                <a:gd name="connsiteX2" fmla="*/ 3592895 w 3592895"/>
                <a:gd name="connsiteY2" fmla="*/ 6899132 h 6899132"/>
                <a:gd name="connsiteX3" fmla="*/ 1662729 w 3592895"/>
                <a:gd name="connsiteY3" fmla="*/ 6885432 h 6899132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592895" h="6899132">
                  <a:moveTo>
                    <a:pt x="1662729" y="6885432"/>
                  </a:moveTo>
                  <a:lnTo>
                    <a:pt x="0" y="0"/>
                  </a:lnTo>
                  <a:lnTo>
                    <a:pt x="3592895" y="6899132"/>
                  </a:lnTo>
                  <a:lnTo>
                    <a:pt x="1662729" y="6885432"/>
                  </a:lnTo>
                </a:path>
              </a:pathLst>
            </a:custGeom>
            <a:solidFill>
              <a:schemeClr val="accent1">
                <a:alpha val="23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 lang="ko-KR" altLang="en-US"/>
              </a:pPr>
              <a:endParaRPr lang="ko-KR" altLang="en-US"/>
            </a:p>
          </p:txBody>
        </p:sp>
      </p:grpSp>
      <p:sp>
        <p:nvSpPr>
          <p:cNvPr id="2" name="제목 1"/>
          <p:cNvSpPr>
            <a:spLocks noGrp="1"/>
          </p:cNvSpPr>
          <p:nvPr>
            <p:ph type="ctrTitle" idx="0"/>
          </p:nvPr>
        </p:nvSpPr>
        <p:spPr>
          <a:xfrm>
            <a:off x="247650" y="2673355"/>
            <a:ext cx="8648700" cy="1470025"/>
          </a:xfrm>
        </p:spPr>
        <p:txBody>
          <a:bodyPr/>
          <a:lstStyle>
            <a:lvl1pPr algn="ctr">
              <a:defRPr sz="5400" b="0"/>
            </a:lvl1pPr>
          </a:lstStyle>
          <a:p>
            <a:pPr lvl="0">
              <a:defRPr lang="ko-KR" altLang="en-US"/>
            </a:pPr>
            <a:r>
              <a:rPr lang="ko-KR" altLang="en-US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</p:spPr>
        <p:txBody>
          <a:bodyPr/>
          <a:lstStyle/>
          <a:p>
            <a:pPr algn="l">
              <a:defRPr lang="ko-KR" altLang="en-US"/>
            </a:pPr>
            <a:fld id="{10BF683E-EC8C-4F1E-8017-25E57E2CE77B}" type="datetime1">
              <a:rPr lang="ko-KR" altLang="en-US" sz="1200">
                <a:solidFill>
                  <a:srgbClr val="5f5f5f">
                    <a:lumMod val="50000"/>
                  </a:srgbClr>
                </a:solidFill>
                <a:latin typeface="Arial"/>
                <a:cs typeface="+mn-cs"/>
              </a:rPr>
              <a:pPr algn="l">
                <a:defRPr lang="ko-KR" altLang="en-US"/>
              </a:pPr>
              <a:t>2019-11-08</a:t>
            </a:fld>
            <a:endParaRPr lang="en-US" altLang="en-US" sz="1200">
              <a:solidFill>
                <a:srgbClr val="5f5f5f">
                  <a:lumMod val="50000"/>
                </a:srgbClr>
              </a:solidFill>
              <a:latin typeface="Arial"/>
              <a:cs typeface="+mn-cs"/>
            </a:endParaRPr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</p:spPr>
        <p:txBody>
          <a:bodyPr/>
          <a:lstStyle/>
          <a:p>
            <a:pPr algn="ctr">
              <a:defRPr lang="ko-KR" altLang="en-US"/>
            </a:pPr>
            <a:r>
              <a:rPr lang="en-US" altLang="en-US" sz="1200">
                <a:solidFill>
                  <a:srgbClr val="5f5f5f">
                    <a:lumMod val="50000"/>
                  </a:srgbClr>
                </a:solidFill>
                <a:latin typeface="Arial"/>
                <a:cs typeface="+mn-cs"/>
              </a:rPr>
              <a:t/>
            </a:r>
            <a:endParaRPr lang="en-US" altLang="en-US" sz="1200">
              <a:solidFill>
                <a:srgbClr val="5f5f5f">
                  <a:lumMod val="50000"/>
                </a:srgbClr>
              </a:solidFill>
              <a:latin typeface="Arial"/>
              <a:cs typeface="+mn-cs"/>
            </a:endParaRPr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</p:spPr>
        <p:txBody>
          <a:bodyPr/>
          <a:lstStyle/>
          <a:p>
            <a:pPr algn="r">
              <a:defRPr lang="ko-KR" altLang="en-US"/>
            </a:pPr>
            <a:fld id="{DF28FB93-0A08-4E7D-8E63-9EFA29F1E093}" type="slidenum">
              <a:rPr lang="en-US" altLang="en-US" sz="1200">
                <a:solidFill>
                  <a:srgbClr val="5f5f5f">
                    <a:lumMod val="50000"/>
                  </a:srgbClr>
                </a:solidFill>
                <a:latin typeface="Arial"/>
                <a:cs typeface="+mn-cs"/>
              </a:rPr>
              <a:pPr algn="r">
                <a:defRPr lang="ko-KR" altLang="en-US"/>
              </a:pPr>
              <a:t>‹#›</a:t>
            </a:fld>
            <a:endParaRPr lang="en-US" altLang="en-US" sz="1200">
              <a:solidFill>
                <a:srgbClr val="5f5f5f">
                  <a:lumMod val="50000"/>
                </a:srgbClr>
              </a:solidFill>
              <a:latin typeface="Arial"/>
              <a:cs typeface="+mn-cs"/>
            </a:endParaRPr>
          </a:p>
        </p:txBody>
      </p:sp>
    </p:spTree>
  </p:cSld>
  <p:clrMapOvr>
    <a:masterClrMapping/>
  </p:clrMapOvr>
</p:sldLayout>
</file>

<file path=ppt/slideLayouts/slideLayout11.xml><?xml version="1.0" encoding="utf-8"?>
<p:sldLayout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 showMasterSp="0" showMasterPhAnim="1" matchingName="목차" type="clipArtAndTx" preserve="1">
  <p:cSld name="목차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그룹 6"/>
          <p:cNvGrpSpPr/>
          <p:nvPr/>
        </p:nvGrpSpPr>
        <p:grpSpPr>
          <a:xfrm rot="0">
            <a:off x="-1" y="0"/>
            <a:ext cx="9144001" cy="6858001"/>
            <a:chOff x="-1" y="0"/>
            <a:chExt cx="9144001" cy="6858001"/>
          </a:xfrm>
        </p:grpSpPr>
        <p:sp>
          <p:nvSpPr>
            <p:cNvPr id="8" name="Freeform 61"/>
            <p:cNvSpPr/>
            <p:nvPr/>
          </p:nvSpPr>
          <p:spPr>
            <a:xfrm>
              <a:off x="0" y="6184705"/>
              <a:ext cx="2309196" cy="673295"/>
            </a:xfrm>
            <a:custGeom>
              <a:avLst/>
              <a:gdLst>
                <a:gd name="connsiteX0" fmla="*/ 1754 w 1942"/>
                <a:gd name="connsiteY0" fmla="*/ 0 h 560"/>
                <a:gd name="connsiteX1" fmla="*/ 0 w 1942"/>
                <a:gd name="connsiteY1" fmla="*/ 367 h 560"/>
                <a:gd name="connsiteX2" fmla="*/ 0 w 1942"/>
                <a:gd name="connsiteY2" fmla="*/ 560 h 560"/>
                <a:gd name="connsiteX3" fmla="*/ 1942 w 1942"/>
                <a:gd name="connsiteY3" fmla="*/ 560 h 560"/>
                <a:gd name="connsiteX4" fmla="*/ 1754 w 1942"/>
                <a:gd name="connsiteY4" fmla="*/ 0 h 560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942" h="560">
                  <a:moveTo>
                    <a:pt x="1754" y="0"/>
                  </a:moveTo>
                  <a:lnTo>
                    <a:pt x="0" y="367"/>
                  </a:lnTo>
                  <a:lnTo>
                    <a:pt x="0" y="560"/>
                  </a:lnTo>
                  <a:lnTo>
                    <a:pt x="1942" y="560"/>
                  </a:lnTo>
                  <a:cubicBezTo>
                    <a:pt x="1879" y="373"/>
                    <a:pt x="1817" y="187"/>
                    <a:pt x="1754" y="0"/>
                  </a:cubicBezTo>
                </a:path>
              </a:pathLst>
            </a:custGeom>
            <a:solidFill>
              <a:srgbClr val="e78ae7">
                <a:alpha val="40000"/>
              </a:srgbClr>
            </a:solidFill>
            <a:ln w="9525">
              <a:noFill/>
              <a:round/>
            </a:ln>
          </p:spPr>
          <p:txBody>
            <a:bodyPr vert="horz" wrap="square" lIns="91440" tIns="45720" rIns="91440" bIns="45720" anchor="ctr">
              <a:noAutofit/>
            </a:bodyPr>
            <a:lstStyle/>
            <a:p>
              <a:pPr algn="ctr">
                <a:defRPr lang="ko-KR" altLang="en-US"/>
              </a:pPr>
              <a:endParaRPr lang="ko-KR" altLang="en-US"/>
            </a:p>
          </p:txBody>
        </p:sp>
        <p:grpSp>
          <p:nvGrpSpPr>
            <p:cNvPr id="9" name="그룹 105"/>
            <p:cNvGrpSpPr/>
            <p:nvPr/>
          </p:nvGrpSpPr>
          <p:grpSpPr>
            <a:xfrm rot="0">
              <a:off x="-1" y="0"/>
              <a:ext cx="9144001" cy="6858001"/>
              <a:chOff x="-1" y="0"/>
              <a:chExt cx="9144001" cy="6858001"/>
            </a:xfrm>
          </p:grpSpPr>
          <p:sp>
            <p:nvSpPr>
              <p:cNvPr id="10" name="Freeform 51"/>
              <p:cNvSpPr/>
              <p:nvPr/>
            </p:nvSpPr>
            <p:spPr>
              <a:xfrm>
                <a:off x="428023" y="0"/>
                <a:ext cx="2026194" cy="3135635"/>
              </a:xfrm>
              <a:custGeom>
                <a:avLst/>
                <a:gdLst/>
                <a:cxnLst>
                  <a:cxn ang="0">
                    <a:pos x="1704" y="0"/>
                  </a:cxn>
                  <a:cxn ang="0">
                    <a:pos x="0" y="0"/>
                  </a:cxn>
                  <a:cxn ang="0">
                    <a:pos x="711" y="2609"/>
                  </a:cxn>
                  <a:cxn ang="0">
                    <a:pos x="1704" y="0"/>
                  </a:cxn>
                </a:cxnLst>
                <a:rect l="0" t="0" r="r" b="b"/>
                <a:pathLst>
                  <a:path w="1704" h="2609">
                    <a:moveTo>
                      <a:pt x="1704" y="0"/>
                    </a:moveTo>
                    <a:lnTo>
                      <a:pt x="0" y="0"/>
                    </a:lnTo>
                    <a:lnTo>
                      <a:pt x="711" y="2609"/>
                    </a:lnTo>
                    <a:lnTo>
                      <a:pt x="1704" y="0"/>
                    </a:lnTo>
                  </a:path>
                </a:pathLst>
              </a:custGeom>
              <a:solidFill>
                <a:srgbClr val="e7a5e7"/>
              </a:solidFill>
              <a:ln w="9525">
                <a:noFill/>
                <a:round/>
              </a:ln>
            </p:spPr>
            <p:txBody>
              <a:bodyPr vert="horz" wrap="square" lIns="91440" tIns="45720" rIns="91440" bIns="45720" anchor="ctr">
                <a:noAutofit/>
              </a:bodyPr>
              <a:lstStyle/>
              <a:p>
                <a:pPr algn="ctr">
                  <a:defRPr lang="ko-KR" altLang="en-US"/>
                </a:pPr>
                <a:endParaRPr lang="ko-KR" altLang="en-US"/>
              </a:p>
            </p:txBody>
          </p:sp>
          <p:sp>
            <p:nvSpPr>
              <p:cNvPr id="11" name="Freeform 53"/>
              <p:cNvSpPr/>
              <p:nvPr/>
            </p:nvSpPr>
            <p:spPr>
              <a:xfrm>
                <a:off x="6028605" y="4696234"/>
                <a:ext cx="3115394" cy="1976604"/>
              </a:xfrm>
              <a:custGeom>
                <a:avLst/>
                <a:gdLst>
                  <a:gd name="connsiteX0" fmla="*/ 2610 w 2610"/>
                  <a:gd name="connsiteY0" fmla="*/ 0 h 1645"/>
                  <a:gd name="connsiteX1" fmla="*/ 0 w 2610"/>
                  <a:gd name="connsiteY1" fmla="*/ 535 h 1645"/>
                  <a:gd name="connsiteX2" fmla="*/ 2610 w 2610"/>
                  <a:gd name="connsiteY2" fmla="*/ 1645 h 1645"/>
                  <a:gd name="connsiteX3" fmla="*/ 2610 w 2610"/>
                  <a:gd name="connsiteY3" fmla="*/ 0 h 1645"/>
                  <a:gd name="connsiteX0" fmla="*/ 2620 w 2620"/>
                  <a:gd name="connsiteY0" fmla="*/ 0 h 1645"/>
                  <a:gd name="connsiteX1" fmla="*/ 0 w 2620"/>
                  <a:gd name="connsiteY1" fmla="*/ 541 h 1645"/>
                  <a:gd name="connsiteX2" fmla="*/ 2620 w 2620"/>
                  <a:gd name="connsiteY2" fmla="*/ 1645 h 1645"/>
                  <a:gd name="connsiteX3" fmla="*/ 2620 w 2620"/>
                  <a:gd name="connsiteY3" fmla="*/ 0 h 1645"/>
                </a:gdLst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2620" h="1645">
                    <a:moveTo>
                      <a:pt x="2620" y="0"/>
                    </a:moveTo>
                    <a:lnTo>
                      <a:pt x="0" y="541"/>
                    </a:lnTo>
                    <a:lnTo>
                      <a:pt x="2620" y="1645"/>
                    </a:lnTo>
                    <a:lnTo>
                      <a:pt x="2620" y="0"/>
                    </a:lnTo>
                  </a:path>
                </a:pathLst>
              </a:custGeom>
              <a:solidFill>
                <a:srgbClr val="dbbfe9">
                  <a:alpha val="59000"/>
                </a:srgbClr>
              </a:solidFill>
              <a:ln w="9525">
                <a:noFill/>
                <a:round/>
              </a:ln>
            </p:spPr>
            <p:txBody>
              <a:bodyPr vert="horz" wrap="square" lIns="91440" tIns="45720" rIns="91440" bIns="45720" anchor="ctr">
                <a:noAutofit/>
              </a:bodyPr>
              <a:lstStyle/>
              <a:p>
                <a:pPr algn="ctr">
                  <a:defRPr lang="ko-KR" altLang="en-US"/>
                </a:pPr>
                <a:endParaRPr lang="ko-KR" altLang="en-US"/>
              </a:p>
            </p:txBody>
          </p:sp>
          <p:sp>
            <p:nvSpPr>
              <p:cNvPr id="12" name="Freeform 59"/>
              <p:cNvSpPr/>
              <p:nvPr/>
            </p:nvSpPr>
            <p:spPr>
              <a:xfrm>
                <a:off x="2089194" y="5345523"/>
                <a:ext cx="7054806" cy="1512478"/>
              </a:xfrm>
              <a:custGeom>
                <a:avLst/>
                <a:gdLst>
                  <a:gd name="connsiteX0" fmla="*/ 3491 w 5944"/>
                  <a:gd name="connsiteY0" fmla="*/ 0 h 1293"/>
                  <a:gd name="connsiteX1" fmla="*/ 0 w 5944"/>
                  <a:gd name="connsiteY1" fmla="*/ 743 h 1293"/>
                  <a:gd name="connsiteX2" fmla="*/ 194 w 5944"/>
                  <a:gd name="connsiteY2" fmla="*/ 1293 h 1293"/>
                  <a:gd name="connsiteX3" fmla="*/ 5944 w 5944"/>
                  <a:gd name="connsiteY3" fmla="*/ 1293 h 1293"/>
                  <a:gd name="connsiteX4" fmla="*/ 5944 w 5944"/>
                  <a:gd name="connsiteY4" fmla="*/ 1130 h 1293"/>
                  <a:gd name="connsiteX5" fmla="*/ 3491 w 5944"/>
                  <a:gd name="connsiteY5" fmla="*/ 0 h 1293"/>
                  <a:gd name="connsiteX0" fmla="*/ 3347 w 5944"/>
                  <a:gd name="connsiteY0" fmla="*/ 0 h 1264"/>
                  <a:gd name="connsiteX1" fmla="*/ 0 w 5944"/>
                  <a:gd name="connsiteY1" fmla="*/ 714 h 1264"/>
                  <a:gd name="connsiteX2" fmla="*/ 194 w 5944"/>
                  <a:gd name="connsiteY2" fmla="*/ 1264 h 1264"/>
                  <a:gd name="connsiteX3" fmla="*/ 5944 w 5944"/>
                  <a:gd name="connsiteY3" fmla="*/ 1264 h 1264"/>
                  <a:gd name="connsiteX4" fmla="*/ 5944 w 5944"/>
                  <a:gd name="connsiteY4" fmla="*/ 1101 h 1264"/>
                  <a:gd name="connsiteX5" fmla="*/ 3347 w 5944"/>
                  <a:gd name="connsiteY5" fmla="*/ 0 h 1264"/>
                  <a:gd name="connsiteX0" fmla="*/ 3323 w 5944"/>
                  <a:gd name="connsiteY0" fmla="*/ 0 h 1257"/>
                  <a:gd name="connsiteX1" fmla="*/ 0 w 5944"/>
                  <a:gd name="connsiteY1" fmla="*/ 707 h 1257"/>
                  <a:gd name="connsiteX2" fmla="*/ 194 w 5944"/>
                  <a:gd name="connsiteY2" fmla="*/ 1257 h 1257"/>
                  <a:gd name="connsiteX3" fmla="*/ 5944 w 5944"/>
                  <a:gd name="connsiteY3" fmla="*/ 1257 h 1257"/>
                  <a:gd name="connsiteX4" fmla="*/ 5944 w 5944"/>
                  <a:gd name="connsiteY4" fmla="*/ 1094 h 1257"/>
                  <a:gd name="connsiteX5" fmla="*/ 3323 w 5944"/>
                  <a:gd name="connsiteY5" fmla="*/ 0 h 1257"/>
                  <a:gd name="connsiteX0" fmla="*/ 3279 w 5900"/>
                  <a:gd name="connsiteY0" fmla="*/ 0 h 1257"/>
                  <a:gd name="connsiteX1" fmla="*/ 0 w 5900"/>
                  <a:gd name="connsiteY1" fmla="*/ 687 h 1257"/>
                  <a:gd name="connsiteX2" fmla="*/ 150 w 5900"/>
                  <a:gd name="connsiteY2" fmla="*/ 1257 h 1257"/>
                  <a:gd name="connsiteX3" fmla="*/ 5900 w 5900"/>
                  <a:gd name="connsiteY3" fmla="*/ 1257 h 1257"/>
                  <a:gd name="connsiteX4" fmla="*/ 5900 w 5900"/>
                  <a:gd name="connsiteY4" fmla="*/ 1094 h 1257"/>
                  <a:gd name="connsiteX5" fmla="*/ 3279 w 5900"/>
                  <a:gd name="connsiteY5" fmla="*/ 0 h 1257"/>
                  <a:gd name="connsiteX0" fmla="*/ 3314 w 5935"/>
                  <a:gd name="connsiteY0" fmla="*/ 0 h 1257"/>
                  <a:gd name="connsiteX1" fmla="*/ 0 w 5935"/>
                  <a:gd name="connsiteY1" fmla="*/ 695 h 1257"/>
                  <a:gd name="connsiteX2" fmla="*/ 185 w 5935"/>
                  <a:gd name="connsiteY2" fmla="*/ 1257 h 1257"/>
                  <a:gd name="connsiteX3" fmla="*/ 5935 w 5935"/>
                  <a:gd name="connsiteY3" fmla="*/ 1257 h 1257"/>
                  <a:gd name="connsiteX4" fmla="*/ 5935 w 5935"/>
                  <a:gd name="connsiteY4" fmla="*/ 1094 h 1257"/>
                  <a:gd name="connsiteX5" fmla="*/ 3314 w 5935"/>
                  <a:gd name="connsiteY5" fmla="*/ 0 h 1257"/>
                </a:gdLst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5935" h="1257">
                    <a:moveTo>
                      <a:pt x="3314" y="0"/>
                    </a:moveTo>
                    <a:lnTo>
                      <a:pt x="0" y="695"/>
                    </a:lnTo>
                    <a:cubicBezTo>
                      <a:pt x="51" y="884"/>
                      <a:pt x="134" y="1068"/>
                      <a:pt x="185" y="1257"/>
                    </a:cubicBezTo>
                    <a:lnTo>
                      <a:pt x="5935" y="1257"/>
                    </a:lnTo>
                    <a:lnTo>
                      <a:pt x="5935" y="1094"/>
                    </a:lnTo>
                    <a:lnTo>
                      <a:pt x="3314" y="0"/>
                    </a:lnTo>
                  </a:path>
                </a:pathLst>
              </a:custGeom>
              <a:solidFill>
                <a:srgbClr val="e9bfe9">
                  <a:alpha val="49000"/>
                </a:srgbClr>
              </a:solidFill>
              <a:ln w="9525">
                <a:noFill/>
                <a:round/>
              </a:ln>
            </p:spPr>
            <p:txBody>
              <a:bodyPr vert="horz" wrap="square" lIns="91440" tIns="45720" rIns="91440" bIns="45720" anchor="ctr">
                <a:noAutofit/>
              </a:bodyPr>
              <a:lstStyle/>
              <a:p>
                <a:pPr algn="ctr">
                  <a:defRPr lang="ko-KR" altLang="en-US"/>
                </a:pPr>
                <a:endParaRPr lang="ko-KR" altLang="en-US"/>
              </a:p>
            </p:txBody>
          </p:sp>
          <p:sp>
            <p:nvSpPr>
              <p:cNvPr id="13" name="Freeform 65"/>
              <p:cNvSpPr/>
              <p:nvPr/>
            </p:nvSpPr>
            <p:spPr>
              <a:xfrm>
                <a:off x="-1" y="0"/>
                <a:ext cx="1281830" cy="3138040"/>
              </a:xfrm>
              <a:custGeom>
                <a:avLst/>
                <a:gdLst/>
                <a:cxnLst>
                  <a:cxn ang="0">
                    <a:pos x="372" y="0"/>
                  </a:cxn>
                  <a:cxn ang="0">
                    <a:pos x="1" y="0"/>
                  </a:cxn>
                  <a:cxn ang="0">
                    <a:pos x="0" y="2121"/>
                  </a:cxn>
                  <a:cxn ang="0">
                    <a:pos x="1078" y="2609"/>
                  </a:cxn>
                  <a:cxn ang="0">
                    <a:pos x="372" y="0"/>
                  </a:cxn>
                </a:cxnLst>
                <a:rect l="0" t="0" r="r" b="b"/>
                <a:pathLst>
                  <a:path w="1078" h="2609">
                    <a:moveTo>
                      <a:pt x="372" y="0"/>
                    </a:moveTo>
                    <a:lnTo>
                      <a:pt x="1" y="0"/>
                    </a:lnTo>
                    <a:lnTo>
                      <a:pt x="0" y="2121"/>
                    </a:lnTo>
                    <a:lnTo>
                      <a:pt x="1078" y="2609"/>
                    </a:lnTo>
                    <a:lnTo>
                      <a:pt x="372" y="0"/>
                    </a:lnTo>
                  </a:path>
                </a:pathLst>
              </a:custGeom>
              <a:solidFill>
                <a:srgbClr val="e96ae9"/>
              </a:solidFill>
              <a:ln w="9525">
                <a:noFill/>
                <a:round/>
              </a:ln>
            </p:spPr>
            <p:txBody>
              <a:bodyPr vert="horz" wrap="square" lIns="91440" tIns="45720" rIns="91440" bIns="45720" anchor="ctr">
                <a:noAutofit/>
              </a:bodyPr>
              <a:lstStyle/>
              <a:p>
                <a:pPr algn="ctr">
                  <a:defRPr lang="ko-KR" altLang="en-US"/>
                </a:pPr>
                <a:endParaRPr lang="ko-KR" altLang="en-US"/>
              </a:p>
            </p:txBody>
          </p:sp>
          <p:sp>
            <p:nvSpPr>
              <p:cNvPr id="14" name="Freeform 67"/>
              <p:cNvSpPr/>
              <p:nvPr/>
            </p:nvSpPr>
            <p:spPr>
              <a:xfrm>
                <a:off x="0" y="3143248"/>
                <a:ext cx="2088010" cy="3477128"/>
              </a:xfrm>
              <a:custGeom>
                <a:avLst/>
                <a:gdLst>
                  <a:gd name="connsiteX0" fmla="*/ 1074 w 1779"/>
                  <a:gd name="connsiteY0" fmla="*/ 0 h 2893"/>
                  <a:gd name="connsiteX1" fmla="*/ 0 w 1779"/>
                  <a:gd name="connsiteY1" fmla="*/ 2893 h 2893"/>
                  <a:gd name="connsiteX2" fmla="*/ 1779 w 1779"/>
                  <a:gd name="connsiteY2" fmla="*/ 2604 h 2893"/>
                  <a:gd name="connsiteX3" fmla="*/ 1074 w 1779"/>
                  <a:gd name="connsiteY3" fmla="*/ 0 h 2893"/>
                  <a:gd name="connsiteX0" fmla="*/ 1074 w 1755"/>
                  <a:gd name="connsiteY0" fmla="*/ 0 h 2893"/>
                  <a:gd name="connsiteX1" fmla="*/ 0 w 1755"/>
                  <a:gd name="connsiteY1" fmla="*/ 2893 h 2893"/>
                  <a:gd name="connsiteX2" fmla="*/ 1755 w 1755"/>
                  <a:gd name="connsiteY2" fmla="*/ 2525 h 2893"/>
                  <a:gd name="connsiteX3" fmla="*/ 1074 w 1755"/>
                  <a:gd name="connsiteY3" fmla="*/ 0 h 2893"/>
                </a:gdLst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755" h="2893">
                    <a:moveTo>
                      <a:pt x="1074" y="0"/>
                    </a:moveTo>
                    <a:lnTo>
                      <a:pt x="0" y="2893"/>
                    </a:lnTo>
                    <a:lnTo>
                      <a:pt x="1755" y="2525"/>
                    </a:lnTo>
                    <a:lnTo>
                      <a:pt x="1074" y="0"/>
                    </a:lnTo>
                  </a:path>
                </a:pathLst>
              </a:custGeom>
              <a:solidFill>
                <a:srgbClr val="e7a5e7">
                  <a:alpha val="71000"/>
                </a:srgbClr>
              </a:solidFill>
              <a:ln w="9525">
                <a:noFill/>
                <a:round/>
              </a:ln>
            </p:spPr>
            <p:txBody>
              <a:bodyPr vert="horz" wrap="square" lIns="91440" tIns="45720" rIns="91440" bIns="45720" anchor="ctr">
                <a:noAutofit/>
              </a:bodyPr>
              <a:lstStyle/>
              <a:p>
                <a:pPr algn="ctr">
                  <a:defRPr lang="ko-KR" altLang="en-US"/>
                </a:pPr>
                <a:endParaRPr lang="ko-KR" altLang="en-US"/>
              </a:p>
            </p:txBody>
          </p:sp>
          <p:sp>
            <p:nvSpPr>
              <p:cNvPr id="15" name="Freeform 69"/>
              <p:cNvSpPr/>
              <p:nvPr/>
            </p:nvSpPr>
            <p:spPr>
              <a:xfrm>
                <a:off x="1" y="2551106"/>
                <a:ext cx="1285398" cy="4121532"/>
              </a:xfrm>
              <a:custGeom>
                <a:avLst/>
                <a:gdLst>
                  <a:gd name="connsiteX0" fmla="*/ 0 w 1081"/>
                  <a:gd name="connsiteY0" fmla="*/ 0 h 3427"/>
                  <a:gd name="connsiteX1" fmla="*/ 0 w 1081"/>
                  <a:gd name="connsiteY1" fmla="*/ 3427 h 3427"/>
                  <a:gd name="connsiteX2" fmla="*/ 1081 w 1081"/>
                  <a:gd name="connsiteY2" fmla="*/ 490 h 3427"/>
                  <a:gd name="connsiteX3" fmla="*/ 0 w 1081"/>
                  <a:gd name="connsiteY3" fmla="*/ 0 h 3427"/>
                </a:gdLst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081" h="3427">
                    <a:moveTo>
                      <a:pt x="0" y="0"/>
                    </a:moveTo>
                    <a:lnTo>
                      <a:pt x="0" y="3427"/>
                    </a:lnTo>
                    <a:lnTo>
                      <a:pt x="1081" y="490"/>
                    </a:lnTo>
                    <a:lnTo>
                      <a:pt x="0" y="0"/>
                    </a:lnTo>
                  </a:path>
                </a:pathLst>
              </a:custGeom>
              <a:solidFill>
                <a:srgbClr val="e7a5e7"/>
              </a:solidFill>
              <a:ln w="9525">
                <a:noFill/>
                <a:round/>
              </a:ln>
            </p:spPr>
            <p:txBody>
              <a:bodyPr vert="horz" wrap="square" lIns="91440" tIns="45720" rIns="91440" bIns="45720" anchor="ctr">
                <a:noAutofit/>
              </a:bodyPr>
              <a:lstStyle/>
              <a:p>
                <a:pPr algn="ctr">
                  <a:defRPr lang="ko-KR" altLang="en-US"/>
                </a:pPr>
                <a:endParaRPr lang="ko-KR" altLang="en-US"/>
              </a:p>
            </p:txBody>
          </p:sp>
        </p:grpSp>
      </p:grpSp>
      <p:sp>
        <p:nvSpPr>
          <p:cNvPr id="2" name="제목 1"/>
          <p:cNvSpPr>
            <a:spLocks noGrp="1"/>
          </p:cNvSpPr>
          <p:nvPr>
            <p:ph type="title" idx="0"/>
          </p:nvPr>
        </p:nvSpPr>
        <p:spPr>
          <a:xfrm>
            <a:off x="1907022" y="1121212"/>
            <a:ext cx="5878286" cy="1143000"/>
          </a:xfrm>
        </p:spPr>
        <p:txBody>
          <a:bodyPr/>
          <a:lstStyle>
            <a:lvl1pPr algn="l">
              <a:defRPr sz="4000"/>
            </a:lvl1pPr>
          </a:lstStyle>
          <a:p>
            <a:pPr lvl="0">
              <a:defRPr lang="ko-KR" altLang="en-US"/>
            </a:pPr>
            <a:r>
              <a:rPr lang="ko-KR" altLang="en-US"/>
              <a:t>마스터 제목 스타일 편집</a:t>
            </a:r>
            <a:endParaRPr lang="ko-KR" altLang="en-US"/>
          </a:p>
        </p:txBody>
      </p:sp>
      <p:sp>
        <p:nvSpPr>
          <p:cNvPr id="18" name="텍스트 개체 틀 17"/>
          <p:cNvSpPr>
            <a:spLocks noGrp="1"/>
          </p:cNvSpPr>
          <p:nvPr>
            <p:ph type="body" sz="quarter" idx="14" hasCustomPrompt="1"/>
          </p:nvPr>
        </p:nvSpPr>
        <p:spPr>
          <a:xfrm>
            <a:off x="1907033" y="2286007"/>
            <a:ext cx="5879677" cy="3429009"/>
          </a:xfrm>
        </p:spPr>
        <p:txBody>
          <a:bodyPr/>
          <a:lstStyle>
            <a:lvl1pPr>
              <a:lnSpc>
                <a:spcPct val="150000"/>
              </a:lnSpc>
              <a:defRPr>
                <a:solidFill>
                  <a:schemeClr val="bg2">
                    <a:lumMod val="50000"/>
                  </a:schemeClr>
                </a:solidFill>
              </a:defRPr>
            </a:lvl1pPr>
          </a:lstStyle>
          <a:p>
            <a:pPr lvl="0">
              <a:defRPr lang="ko-KR" altLang="en-US"/>
            </a:pPr>
            <a:r>
              <a:rPr lang="ko-KR" altLang="en-US"/>
              <a:t>첫째 목차</a:t>
            </a:r>
            <a:endParaRPr lang="ko-KR" altLang="en-US"/>
          </a:p>
          <a:p>
            <a:pPr lvl="0">
              <a:defRPr lang="ko-KR" altLang="en-US"/>
            </a:pPr>
            <a:r>
              <a:rPr lang="ko-KR" altLang="en-US"/>
              <a:t>둘째 목차</a:t>
            </a:r>
            <a:endParaRPr lang="ko-KR" altLang="en-US"/>
          </a:p>
          <a:p>
            <a:pPr lvl="0">
              <a:defRPr lang="ko-KR" altLang="en-US"/>
            </a:pPr>
            <a:r>
              <a:rPr lang="ko-KR" altLang="en-US"/>
              <a:t>셋째 목차</a:t>
            </a:r>
            <a:endParaRPr lang="ko-KR" altLang="en-US"/>
          </a:p>
          <a:p>
            <a:pPr lvl="0">
              <a:defRPr lang="ko-KR" altLang="en-US"/>
            </a:pPr>
            <a:r>
              <a:rPr lang="ko-KR" altLang="en-US"/>
              <a:t>넷째 목차</a:t>
            </a:r>
            <a:endParaRPr lang="ko-KR" altLang="en-US"/>
          </a:p>
          <a:p>
            <a:pPr lvl="0">
              <a:defRPr lang="ko-KR" altLang="en-US"/>
            </a:pPr>
            <a:r>
              <a:rPr lang="ko-KR" altLang="en-US"/>
              <a:t>다섯째 목차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algn="l">
              <a:defRPr lang="ko-KR" altLang="en-US"/>
            </a:pPr>
            <a:fld id="{5FDD8E82-9EDF-4A21-8052-950E349A4E6B}" type="datetime1">
              <a:rPr lang="ko-KR" altLang="en-US" sz="1200">
                <a:solidFill>
                  <a:srgbClr val="5f5f5f">
                    <a:lumMod val="50000"/>
                  </a:srgbClr>
                </a:solidFill>
                <a:latin typeface="Arial"/>
                <a:cs typeface="+mn-cs"/>
              </a:rPr>
              <a:pPr algn="l">
                <a:defRPr lang="ko-KR" altLang="en-US"/>
              </a:pPr>
              <a:t>2019-11-08</a:t>
            </a:fld>
            <a:endParaRPr lang="en-US" altLang="en-US" sz="1200">
              <a:solidFill>
                <a:srgbClr val="5f5f5f">
                  <a:lumMod val="50000"/>
                </a:srgbClr>
              </a:solidFill>
              <a:latin typeface="Arial"/>
              <a:cs typeface="+mn-cs"/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ctr">
              <a:defRPr lang="ko-KR" altLang="en-US"/>
            </a:pPr>
            <a:r>
              <a:rPr lang="en-US" altLang="en-US" sz="1200">
                <a:solidFill>
                  <a:srgbClr val="5f5f5f">
                    <a:lumMod val="50000"/>
                  </a:srgbClr>
                </a:solidFill>
                <a:latin typeface="Arial"/>
                <a:cs typeface="+mn-cs"/>
              </a:rPr>
              <a:t/>
            </a:r>
            <a:endParaRPr lang="en-US" altLang="en-US" sz="1200">
              <a:solidFill>
                <a:srgbClr val="5f5f5f">
                  <a:lumMod val="50000"/>
                </a:srgbClr>
              </a:solidFill>
              <a:latin typeface="Arial"/>
              <a:cs typeface="+mn-cs"/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r">
              <a:defRPr lang="ko-KR" altLang="en-US"/>
            </a:pPr>
            <a:fld id="{DF28FB93-0A08-4E7D-8E63-9EFA29F1E093}" type="slidenum">
              <a:rPr lang="en-US" altLang="en-US" sz="1200">
                <a:solidFill>
                  <a:srgbClr val="5f5f5f">
                    <a:lumMod val="50000"/>
                  </a:srgbClr>
                </a:solidFill>
                <a:latin typeface="Arial"/>
                <a:cs typeface="+mn-cs"/>
              </a:rPr>
              <a:pPr algn="r">
                <a:defRPr lang="ko-KR" altLang="en-US"/>
              </a:pPr>
              <a:t>‹#›</a:t>
            </a:fld>
            <a:endParaRPr lang="en-US" altLang="en-US" sz="1200">
              <a:solidFill>
                <a:srgbClr val="5f5f5f">
                  <a:lumMod val="50000"/>
                </a:srgbClr>
              </a:solidFill>
              <a:latin typeface="Arial"/>
              <a:cs typeface="+mn-cs"/>
            </a:endParaRPr>
          </a:p>
        </p:txBody>
      </p:sp>
    </p:spTree>
  </p:cSld>
  <p:clrMapOvr>
    <a:masterClrMapping/>
  </p:clrMapOvr>
</p:sldLayout>
</file>

<file path=ppt/slideLayouts/slideLayout12.xml><?xml version="1.0" encoding="utf-8"?>
<p:sldLayout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 showMasterSp="0" showMasterPhAnim="1" matchingName="세로 제목 및 본문" type="vertTitleAndTx" preserve="1">
  <p:cSld name="세로 제목 및 본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그룹 6"/>
          <p:cNvGrpSpPr/>
          <p:nvPr/>
        </p:nvGrpSpPr>
        <p:grpSpPr>
          <a:xfrm rot="10800000" flipH="1">
            <a:off x="7823203" y="4214817"/>
            <a:ext cx="1335674" cy="2672210"/>
            <a:chOff x="7830097" y="-3175"/>
            <a:chExt cx="1335674" cy="3646465"/>
          </a:xfrm>
        </p:grpSpPr>
        <p:sp>
          <p:nvSpPr>
            <p:cNvPr id="8" name="자유형 7"/>
            <p:cNvSpPr/>
            <p:nvPr/>
          </p:nvSpPr>
          <p:spPr>
            <a:xfrm>
              <a:off x="7858910" y="-3175"/>
              <a:ext cx="1290865" cy="2960833"/>
            </a:xfrm>
            <a:custGeom>
              <a:avLst/>
              <a:gdLst>
                <a:gd name="connsiteX0" fmla="*/ 2623457 w 2623457"/>
                <a:gd name="connsiteY0" fmla="*/ 6063342 h 6063342"/>
                <a:gd name="connsiteX1" fmla="*/ 0 w 2623457"/>
                <a:gd name="connsiteY1" fmla="*/ 0 h 6063342"/>
                <a:gd name="connsiteX2" fmla="*/ 174172 w 2623457"/>
                <a:gd name="connsiteY2" fmla="*/ 0 h 6063342"/>
                <a:gd name="connsiteX3" fmla="*/ 1556657 w 2623457"/>
                <a:gd name="connsiteY3" fmla="*/ 1545771 h 6063342"/>
                <a:gd name="connsiteX4" fmla="*/ 2623457 w 2623457"/>
                <a:gd name="connsiteY4" fmla="*/ 6063342 h 6063342"/>
                <a:gd name="connsiteX0" fmla="*/ 2623457 w 2623457"/>
                <a:gd name="connsiteY0" fmla="*/ 6063342 h 6063342"/>
                <a:gd name="connsiteX1" fmla="*/ 0 w 2623457"/>
                <a:gd name="connsiteY1" fmla="*/ 0 h 6063342"/>
                <a:gd name="connsiteX2" fmla="*/ 174172 w 2623457"/>
                <a:gd name="connsiteY2" fmla="*/ 0 h 6063342"/>
                <a:gd name="connsiteX3" fmla="*/ 1556657 w 2623457"/>
                <a:gd name="connsiteY3" fmla="*/ 1545771 h 6063342"/>
                <a:gd name="connsiteX4" fmla="*/ 2623457 w 2623457"/>
                <a:gd name="connsiteY4" fmla="*/ 6063342 h 6063342"/>
                <a:gd name="connsiteX0" fmla="*/ 2623457 w 2623457"/>
                <a:gd name="connsiteY0" fmla="*/ 6063342 h 6063342"/>
                <a:gd name="connsiteX1" fmla="*/ 0 w 2623457"/>
                <a:gd name="connsiteY1" fmla="*/ 0 h 6063342"/>
                <a:gd name="connsiteX2" fmla="*/ 3062 w 2623457"/>
                <a:gd name="connsiteY2" fmla="*/ 0 h 6063342"/>
                <a:gd name="connsiteX3" fmla="*/ 174172 w 2623457"/>
                <a:gd name="connsiteY3" fmla="*/ 0 h 6063342"/>
                <a:gd name="connsiteX4" fmla="*/ 1556657 w 2623457"/>
                <a:gd name="connsiteY4" fmla="*/ 1545771 h 6063342"/>
                <a:gd name="connsiteX5" fmla="*/ 2623457 w 2623457"/>
                <a:gd name="connsiteY5" fmla="*/ 6063342 h 6063342"/>
                <a:gd name="connsiteX0" fmla="*/ 2623457 w 2623457"/>
                <a:gd name="connsiteY0" fmla="*/ 6063342 h 6063342"/>
                <a:gd name="connsiteX1" fmla="*/ 0 w 2623457"/>
                <a:gd name="connsiteY1" fmla="*/ 0 h 6063342"/>
                <a:gd name="connsiteX2" fmla="*/ 174172 w 2623457"/>
                <a:gd name="connsiteY2" fmla="*/ 0 h 6063342"/>
                <a:gd name="connsiteX3" fmla="*/ 1556657 w 2623457"/>
                <a:gd name="connsiteY3" fmla="*/ 1545771 h 6063342"/>
                <a:gd name="connsiteX4" fmla="*/ 2623457 w 2623457"/>
                <a:gd name="connsiteY4" fmla="*/ 6063342 h 6063342"/>
                <a:gd name="connsiteX0" fmla="*/ 2623457 w 2623457"/>
                <a:gd name="connsiteY0" fmla="*/ 6063342 h 6063342"/>
                <a:gd name="connsiteX1" fmla="*/ 0 w 2623457"/>
                <a:gd name="connsiteY1" fmla="*/ 0 h 6063342"/>
                <a:gd name="connsiteX2" fmla="*/ 174172 w 2623457"/>
                <a:gd name="connsiteY2" fmla="*/ 0 h 6063342"/>
                <a:gd name="connsiteX3" fmla="*/ 1556657 w 2623457"/>
                <a:gd name="connsiteY3" fmla="*/ 1545771 h 6063342"/>
                <a:gd name="connsiteX4" fmla="*/ 2623457 w 2623457"/>
                <a:gd name="connsiteY4" fmla="*/ 6063342 h 6063342"/>
                <a:gd name="connsiteX0" fmla="*/ 2623457 w 2623457"/>
                <a:gd name="connsiteY0" fmla="*/ 6063342 h 6063342"/>
                <a:gd name="connsiteX1" fmla="*/ 0 w 2623457"/>
                <a:gd name="connsiteY1" fmla="*/ 0 h 6063342"/>
                <a:gd name="connsiteX2" fmla="*/ 174172 w 2623457"/>
                <a:gd name="connsiteY2" fmla="*/ 0 h 6063342"/>
                <a:gd name="connsiteX3" fmla="*/ 1556657 w 2623457"/>
                <a:gd name="connsiteY3" fmla="*/ 1545771 h 6063342"/>
                <a:gd name="connsiteX4" fmla="*/ 2623457 w 2623457"/>
                <a:gd name="connsiteY4" fmla="*/ 6063342 h 6063342"/>
                <a:gd name="connsiteX0" fmla="*/ 2623457 w 2623457"/>
                <a:gd name="connsiteY0" fmla="*/ 6076108 h 6076108"/>
                <a:gd name="connsiteX1" fmla="*/ 0 w 2623457"/>
                <a:gd name="connsiteY1" fmla="*/ 12766 h 6076108"/>
                <a:gd name="connsiteX2" fmla="*/ 183682 w 2623457"/>
                <a:gd name="connsiteY2" fmla="*/ 0 h 6076108"/>
                <a:gd name="connsiteX3" fmla="*/ 1556657 w 2623457"/>
                <a:gd name="connsiteY3" fmla="*/ 1558537 h 6076108"/>
                <a:gd name="connsiteX4" fmla="*/ 2623457 w 2623457"/>
                <a:gd name="connsiteY4" fmla="*/ 6076108 h 6076108"/>
                <a:gd name="connsiteX0" fmla="*/ 2623457 w 2623457"/>
                <a:gd name="connsiteY0" fmla="*/ 6085682 h 6085682"/>
                <a:gd name="connsiteX1" fmla="*/ 0 w 2623457"/>
                <a:gd name="connsiteY1" fmla="*/ 22340 h 6085682"/>
                <a:gd name="connsiteX2" fmla="*/ 667 w 2623457"/>
                <a:gd name="connsiteY2" fmla="*/ 0 h 6085682"/>
                <a:gd name="connsiteX3" fmla="*/ 183682 w 2623457"/>
                <a:gd name="connsiteY3" fmla="*/ 9574 h 6085682"/>
                <a:gd name="connsiteX4" fmla="*/ 1556657 w 2623457"/>
                <a:gd name="connsiteY4" fmla="*/ 1568111 h 6085682"/>
                <a:gd name="connsiteX5" fmla="*/ 2623457 w 2623457"/>
                <a:gd name="connsiteY5" fmla="*/ 6085682 h 6085682"/>
                <a:gd name="connsiteX0" fmla="*/ 3030086 w 3030086"/>
                <a:gd name="connsiteY0" fmla="*/ 7076027 h 7076027"/>
                <a:gd name="connsiteX1" fmla="*/ 406629 w 3030086"/>
                <a:gd name="connsiteY1" fmla="*/ 1012685 h 7076027"/>
                <a:gd name="connsiteX2" fmla="*/ 590311 w 3030086"/>
                <a:gd name="connsiteY2" fmla="*/ 999919 h 7076027"/>
                <a:gd name="connsiteX3" fmla="*/ 1963286 w 3030086"/>
                <a:gd name="connsiteY3" fmla="*/ 2558456 h 7076027"/>
                <a:gd name="connsiteX4" fmla="*/ 3030086 w 3030086"/>
                <a:gd name="connsiteY4" fmla="*/ 7076027 h 7076027"/>
                <a:gd name="connsiteX0" fmla="*/ 2623457 w 2623457"/>
                <a:gd name="connsiteY0" fmla="*/ 6076108 h 6076108"/>
                <a:gd name="connsiteX1" fmla="*/ 0 w 2623457"/>
                <a:gd name="connsiteY1" fmla="*/ 12766 h 6076108"/>
                <a:gd name="connsiteX2" fmla="*/ 183682 w 2623457"/>
                <a:gd name="connsiteY2" fmla="*/ 0 h 6076108"/>
                <a:gd name="connsiteX3" fmla="*/ 1556657 w 2623457"/>
                <a:gd name="connsiteY3" fmla="*/ 1558537 h 6076108"/>
                <a:gd name="connsiteX4" fmla="*/ 2623457 w 2623457"/>
                <a:gd name="connsiteY4" fmla="*/ 6076108 h 6076108"/>
                <a:gd name="connsiteX0" fmla="*/ 2623457 w 2623457"/>
                <a:gd name="connsiteY0" fmla="*/ 6076108 h 6076108"/>
                <a:gd name="connsiteX1" fmla="*/ 0 w 2623457"/>
                <a:gd name="connsiteY1" fmla="*/ 12766 h 6076108"/>
                <a:gd name="connsiteX2" fmla="*/ 183682 w 2623457"/>
                <a:gd name="connsiteY2" fmla="*/ 0 h 6076108"/>
                <a:gd name="connsiteX3" fmla="*/ 1556657 w 2623457"/>
                <a:gd name="connsiteY3" fmla="*/ 1558537 h 6076108"/>
                <a:gd name="connsiteX4" fmla="*/ 2623457 w 2623457"/>
                <a:gd name="connsiteY4" fmla="*/ 6076108 h 6076108"/>
                <a:gd name="connsiteX0" fmla="*/ 2630614 w 2630614"/>
                <a:gd name="connsiteY0" fmla="*/ 6076108 h 6076108"/>
                <a:gd name="connsiteX1" fmla="*/ 0 w 2630614"/>
                <a:gd name="connsiteY1" fmla="*/ 5585 h 6076108"/>
                <a:gd name="connsiteX2" fmla="*/ 190839 w 2630614"/>
                <a:gd name="connsiteY2" fmla="*/ 0 h 6076108"/>
                <a:gd name="connsiteX3" fmla="*/ 1563814 w 2630614"/>
                <a:gd name="connsiteY3" fmla="*/ 1558537 h 6076108"/>
                <a:gd name="connsiteX4" fmla="*/ 2630614 w 2630614"/>
                <a:gd name="connsiteY4" fmla="*/ 6076108 h 6076108"/>
                <a:gd name="connsiteX0" fmla="*/ 2635390 w 2635390"/>
                <a:gd name="connsiteY0" fmla="*/ 6076108 h 6076108"/>
                <a:gd name="connsiteX1" fmla="*/ 0 w 2635390"/>
                <a:gd name="connsiteY1" fmla="*/ 797 h 6076108"/>
                <a:gd name="connsiteX2" fmla="*/ 195615 w 2635390"/>
                <a:gd name="connsiteY2" fmla="*/ 0 h 6076108"/>
                <a:gd name="connsiteX3" fmla="*/ 1568590 w 2635390"/>
                <a:gd name="connsiteY3" fmla="*/ 1558537 h 6076108"/>
                <a:gd name="connsiteX4" fmla="*/ 2635390 w 2635390"/>
                <a:gd name="connsiteY4" fmla="*/ 6076108 h 6076108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635390" h="6076108">
                  <a:moveTo>
                    <a:pt x="2635390" y="6076108"/>
                  </a:moveTo>
                  <a:lnTo>
                    <a:pt x="0" y="797"/>
                  </a:lnTo>
                  <a:lnTo>
                    <a:pt x="195615" y="0"/>
                  </a:lnTo>
                  <a:lnTo>
                    <a:pt x="1568590" y="1558537"/>
                  </a:lnTo>
                  <a:lnTo>
                    <a:pt x="2635390" y="6076108"/>
                  </a:lnTo>
                </a:path>
              </a:pathLst>
            </a:cu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 lang="ko-KR" altLang="en-US"/>
              </a:pPr>
              <a:endParaRPr lang="ko-KR" altLang="en-US"/>
            </a:p>
          </p:txBody>
        </p:sp>
        <p:sp>
          <p:nvSpPr>
            <p:cNvPr id="9" name="자유형 8"/>
            <p:cNvSpPr/>
            <p:nvPr/>
          </p:nvSpPr>
          <p:spPr>
            <a:xfrm>
              <a:off x="8617016" y="737400"/>
              <a:ext cx="543423" cy="2244786"/>
            </a:xfrm>
            <a:custGeom>
              <a:avLst/>
              <a:gdLst>
                <a:gd name="connsiteX0" fmla="*/ 0 w 1088572"/>
                <a:gd name="connsiteY0" fmla="*/ 0 h 4582886"/>
                <a:gd name="connsiteX1" fmla="*/ 1088572 w 1088572"/>
                <a:gd name="connsiteY1" fmla="*/ 1186543 h 4582886"/>
                <a:gd name="connsiteX2" fmla="*/ 1088572 w 1088572"/>
                <a:gd name="connsiteY2" fmla="*/ 4582886 h 4582886"/>
                <a:gd name="connsiteX3" fmla="*/ 0 w 1088572"/>
                <a:gd name="connsiteY3" fmla="*/ 0 h 4582886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088572" h="4582886">
                  <a:moveTo>
                    <a:pt x="0" y="0"/>
                  </a:moveTo>
                  <a:lnTo>
                    <a:pt x="1088572" y="1186543"/>
                  </a:lnTo>
                  <a:lnTo>
                    <a:pt x="1088572" y="4582886"/>
                  </a:lnTo>
                  <a:lnTo>
                    <a:pt x="0" y="0"/>
                  </a:lnTo>
                </a:path>
              </a:pathLst>
            </a:cu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 lang="ko-KR" altLang="en-US"/>
              </a:pPr>
              <a:endParaRPr lang="ko-KR" altLang="en-US"/>
            </a:p>
          </p:txBody>
        </p:sp>
        <p:sp>
          <p:nvSpPr>
            <p:cNvPr id="10" name="자유형 9"/>
            <p:cNvSpPr/>
            <p:nvPr/>
          </p:nvSpPr>
          <p:spPr>
            <a:xfrm>
              <a:off x="7956911" y="-1619"/>
              <a:ext cx="671047" cy="757711"/>
            </a:xfrm>
            <a:custGeom>
              <a:avLst/>
              <a:gdLst>
                <a:gd name="connsiteX0" fmla="*/ 1371600 w 1371600"/>
                <a:gd name="connsiteY0" fmla="*/ 1491343 h 1491343"/>
                <a:gd name="connsiteX1" fmla="*/ 1023257 w 1371600"/>
                <a:gd name="connsiteY1" fmla="*/ 0 h 1491343"/>
                <a:gd name="connsiteX2" fmla="*/ 0 w 1371600"/>
                <a:gd name="connsiteY2" fmla="*/ 0 h 1491343"/>
                <a:gd name="connsiteX3" fmla="*/ 1371600 w 1371600"/>
                <a:gd name="connsiteY3" fmla="*/ 1491343 h 1491343"/>
                <a:gd name="connsiteX0" fmla="*/ 1371600 w 1371600"/>
                <a:gd name="connsiteY0" fmla="*/ 1491343 h 1491343"/>
                <a:gd name="connsiteX1" fmla="*/ 1023257 w 1371600"/>
                <a:gd name="connsiteY1" fmla="*/ 0 h 1491343"/>
                <a:gd name="connsiteX2" fmla="*/ 0 w 1371600"/>
                <a:gd name="connsiteY2" fmla="*/ 0 h 1491343"/>
                <a:gd name="connsiteX3" fmla="*/ 1371600 w 1371600"/>
                <a:gd name="connsiteY3" fmla="*/ 1491343 h 1491343"/>
                <a:gd name="connsiteX0" fmla="*/ 1369988 w 1369988"/>
                <a:gd name="connsiteY0" fmla="*/ 1546919 h 1546919"/>
                <a:gd name="connsiteX1" fmla="*/ 1023257 w 1369988"/>
                <a:gd name="connsiteY1" fmla="*/ 0 h 1546919"/>
                <a:gd name="connsiteX2" fmla="*/ 0 w 1369988"/>
                <a:gd name="connsiteY2" fmla="*/ 0 h 1546919"/>
                <a:gd name="connsiteX3" fmla="*/ 1369988 w 1369988"/>
                <a:gd name="connsiteY3" fmla="*/ 1546919 h 1546919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369988" h="1546919">
                  <a:moveTo>
                    <a:pt x="1369988" y="1546919"/>
                  </a:moveTo>
                  <a:lnTo>
                    <a:pt x="1023257" y="0"/>
                  </a:lnTo>
                  <a:lnTo>
                    <a:pt x="0" y="0"/>
                  </a:lnTo>
                  <a:lnTo>
                    <a:pt x="1369988" y="1546919"/>
                  </a:lnTo>
                </a:path>
              </a:pathLst>
            </a:cu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 lang="ko-KR" altLang="en-US"/>
              </a:pPr>
              <a:endParaRPr lang="ko-KR" altLang="en-US"/>
            </a:p>
          </p:txBody>
        </p:sp>
        <p:sp>
          <p:nvSpPr>
            <p:cNvPr id="11" name="자유형 10"/>
            <p:cNvSpPr/>
            <p:nvPr/>
          </p:nvSpPr>
          <p:spPr>
            <a:xfrm>
              <a:off x="8455711" y="-1619"/>
              <a:ext cx="710060" cy="1329898"/>
            </a:xfrm>
            <a:custGeom>
              <a:avLst/>
              <a:gdLst>
                <a:gd name="connsiteX0" fmla="*/ 0 w 1436914"/>
                <a:gd name="connsiteY0" fmla="*/ 0 h 2721429"/>
                <a:gd name="connsiteX1" fmla="*/ 326572 w 1436914"/>
                <a:gd name="connsiteY1" fmla="*/ 1534886 h 2721429"/>
                <a:gd name="connsiteX2" fmla="*/ 1436914 w 1436914"/>
                <a:gd name="connsiteY2" fmla="*/ 2721429 h 2721429"/>
                <a:gd name="connsiteX3" fmla="*/ 1415143 w 1436914"/>
                <a:gd name="connsiteY3" fmla="*/ 10886 h 2721429"/>
                <a:gd name="connsiteX4" fmla="*/ 0 w 1436914"/>
                <a:gd name="connsiteY4" fmla="*/ 0 h 2721429"/>
                <a:gd name="connsiteX0" fmla="*/ 0 w 1436914"/>
                <a:gd name="connsiteY0" fmla="*/ 0 h 2721429"/>
                <a:gd name="connsiteX1" fmla="*/ 326572 w 1436914"/>
                <a:gd name="connsiteY1" fmla="*/ 1534886 h 2721429"/>
                <a:gd name="connsiteX2" fmla="*/ 1436914 w 1436914"/>
                <a:gd name="connsiteY2" fmla="*/ 2721429 h 2721429"/>
                <a:gd name="connsiteX3" fmla="*/ 1415143 w 1436914"/>
                <a:gd name="connsiteY3" fmla="*/ 10886 h 2721429"/>
                <a:gd name="connsiteX4" fmla="*/ 1408793 w 1436914"/>
                <a:gd name="connsiteY4" fmla="*/ 6350 h 2721429"/>
                <a:gd name="connsiteX5" fmla="*/ 0 w 1436914"/>
                <a:gd name="connsiteY5" fmla="*/ 0 h 2721429"/>
                <a:gd name="connsiteX0" fmla="*/ 0 w 1436914"/>
                <a:gd name="connsiteY0" fmla="*/ 0 h 2721429"/>
                <a:gd name="connsiteX1" fmla="*/ 326572 w 1436914"/>
                <a:gd name="connsiteY1" fmla="*/ 1534886 h 2721429"/>
                <a:gd name="connsiteX2" fmla="*/ 1436914 w 1436914"/>
                <a:gd name="connsiteY2" fmla="*/ 2721429 h 2721429"/>
                <a:gd name="connsiteX3" fmla="*/ 1415143 w 1436914"/>
                <a:gd name="connsiteY3" fmla="*/ 10886 h 2721429"/>
                <a:gd name="connsiteX4" fmla="*/ 1408793 w 1436914"/>
                <a:gd name="connsiteY4" fmla="*/ 6350 h 2721429"/>
                <a:gd name="connsiteX5" fmla="*/ 0 w 1436914"/>
                <a:gd name="connsiteY5" fmla="*/ 0 h 2721429"/>
                <a:gd name="connsiteX0" fmla="*/ 0 w 1436914"/>
                <a:gd name="connsiteY0" fmla="*/ 0 h 2721429"/>
                <a:gd name="connsiteX1" fmla="*/ 326572 w 1436914"/>
                <a:gd name="connsiteY1" fmla="*/ 1534886 h 2721429"/>
                <a:gd name="connsiteX2" fmla="*/ 1436914 w 1436914"/>
                <a:gd name="connsiteY2" fmla="*/ 2721429 h 2721429"/>
                <a:gd name="connsiteX3" fmla="*/ 1415143 w 1436914"/>
                <a:gd name="connsiteY3" fmla="*/ 10886 h 2721429"/>
                <a:gd name="connsiteX4" fmla="*/ 1408793 w 1436914"/>
                <a:gd name="connsiteY4" fmla="*/ 6350 h 2721429"/>
                <a:gd name="connsiteX5" fmla="*/ 0 w 1436914"/>
                <a:gd name="connsiteY5" fmla="*/ 0 h 2721429"/>
                <a:gd name="connsiteX0" fmla="*/ 0 w 1436914"/>
                <a:gd name="connsiteY0" fmla="*/ 0 h 2721429"/>
                <a:gd name="connsiteX1" fmla="*/ 326572 w 1436914"/>
                <a:gd name="connsiteY1" fmla="*/ 1534886 h 2721429"/>
                <a:gd name="connsiteX2" fmla="*/ 1436914 w 1436914"/>
                <a:gd name="connsiteY2" fmla="*/ 2721429 h 2721429"/>
                <a:gd name="connsiteX3" fmla="*/ 1415143 w 1436914"/>
                <a:gd name="connsiteY3" fmla="*/ 10886 h 2721429"/>
                <a:gd name="connsiteX4" fmla="*/ 1408793 w 1436914"/>
                <a:gd name="connsiteY4" fmla="*/ 6350 h 2721429"/>
                <a:gd name="connsiteX5" fmla="*/ 0 w 1436914"/>
                <a:gd name="connsiteY5" fmla="*/ 0 h 2721429"/>
                <a:gd name="connsiteX0" fmla="*/ 0 w 1449636"/>
                <a:gd name="connsiteY0" fmla="*/ 0 h 2715079"/>
                <a:gd name="connsiteX1" fmla="*/ 339294 w 1449636"/>
                <a:gd name="connsiteY1" fmla="*/ 1528536 h 2715079"/>
                <a:gd name="connsiteX2" fmla="*/ 1449636 w 1449636"/>
                <a:gd name="connsiteY2" fmla="*/ 2715079 h 2715079"/>
                <a:gd name="connsiteX3" fmla="*/ 1427865 w 1449636"/>
                <a:gd name="connsiteY3" fmla="*/ 4536 h 2715079"/>
                <a:gd name="connsiteX4" fmla="*/ 1421515 w 1449636"/>
                <a:gd name="connsiteY4" fmla="*/ 0 h 2715079"/>
                <a:gd name="connsiteX5" fmla="*/ 0 w 1449636"/>
                <a:gd name="connsiteY5" fmla="*/ 0 h 2715079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449636" h="2715079">
                  <a:moveTo>
                    <a:pt x="0" y="0"/>
                  </a:moveTo>
                  <a:lnTo>
                    <a:pt x="339294" y="1528536"/>
                  </a:lnTo>
                  <a:lnTo>
                    <a:pt x="1449636" y="2715079"/>
                  </a:lnTo>
                  <a:lnTo>
                    <a:pt x="1427865" y="4536"/>
                  </a:lnTo>
                  <a:lnTo>
                    <a:pt x="1421515" y="0"/>
                  </a:lnTo>
                  <a:lnTo>
                    <a:pt x="0" y="0"/>
                  </a:lnTo>
                </a:path>
              </a:pathLst>
            </a:cu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 lang="ko-KR" altLang="en-US"/>
              </a:pPr>
              <a:endParaRPr lang="ko-KR" altLang="en-US"/>
            </a:p>
          </p:txBody>
        </p:sp>
        <p:sp>
          <p:nvSpPr>
            <p:cNvPr id="12" name="자유형 11"/>
            <p:cNvSpPr/>
            <p:nvPr/>
          </p:nvSpPr>
          <p:spPr>
            <a:xfrm>
              <a:off x="7830097" y="-1619"/>
              <a:ext cx="1325010" cy="3644909"/>
            </a:xfrm>
            <a:custGeom>
              <a:avLst/>
              <a:gdLst>
                <a:gd name="connsiteX0" fmla="*/ 2705100 w 2705100"/>
                <a:gd name="connsiteY0" fmla="*/ 6086475 h 6867525"/>
                <a:gd name="connsiteX1" fmla="*/ 57150 w 2705100"/>
                <a:gd name="connsiteY1" fmla="*/ 0 h 6867525"/>
                <a:gd name="connsiteX2" fmla="*/ 0 w 2705100"/>
                <a:gd name="connsiteY2" fmla="*/ 9525 h 6867525"/>
                <a:gd name="connsiteX3" fmla="*/ 2295525 w 2705100"/>
                <a:gd name="connsiteY3" fmla="*/ 6858000 h 6867525"/>
                <a:gd name="connsiteX4" fmla="*/ 2695575 w 2705100"/>
                <a:gd name="connsiteY4" fmla="*/ 6867525 h 6867525"/>
                <a:gd name="connsiteX5" fmla="*/ 2705100 w 2705100"/>
                <a:gd name="connsiteY5" fmla="*/ 6086475 h 6867525"/>
                <a:gd name="connsiteX0" fmla="*/ 2705100 w 2705100"/>
                <a:gd name="connsiteY0" fmla="*/ 6086475 h 6867525"/>
                <a:gd name="connsiteX1" fmla="*/ 57150 w 2705100"/>
                <a:gd name="connsiteY1" fmla="*/ 0 h 6867525"/>
                <a:gd name="connsiteX2" fmla="*/ 0 w 2705100"/>
                <a:gd name="connsiteY2" fmla="*/ 9525 h 6867525"/>
                <a:gd name="connsiteX3" fmla="*/ 2295525 w 2705100"/>
                <a:gd name="connsiteY3" fmla="*/ 6858000 h 6867525"/>
                <a:gd name="connsiteX4" fmla="*/ 2695575 w 2705100"/>
                <a:gd name="connsiteY4" fmla="*/ 6867525 h 6867525"/>
                <a:gd name="connsiteX5" fmla="*/ 2705100 w 2705100"/>
                <a:gd name="connsiteY5" fmla="*/ 6086475 h 6867525"/>
                <a:gd name="connsiteX0" fmla="*/ 2705100 w 2705100"/>
                <a:gd name="connsiteY0" fmla="*/ 6086475 h 6867525"/>
                <a:gd name="connsiteX1" fmla="*/ 57150 w 2705100"/>
                <a:gd name="connsiteY1" fmla="*/ 0 h 6867525"/>
                <a:gd name="connsiteX2" fmla="*/ 49993 w 2705100"/>
                <a:gd name="connsiteY2" fmla="*/ 9525 h 6867525"/>
                <a:gd name="connsiteX3" fmla="*/ 0 w 2705100"/>
                <a:gd name="connsiteY3" fmla="*/ 9525 h 6867525"/>
                <a:gd name="connsiteX4" fmla="*/ 2295525 w 2705100"/>
                <a:gd name="connsiteY4" fmla="*/ 6858000 h 6867525"/>
                <a:gd name="connsiteX5" fmla="*/ 2695575 w 2705100"/>
                <a:gd name="connsiteY5" fmla="*/ 6867525 h 6867525"/>
                <a:gd name="connsiteX6" fmla="*/ 2705100 w 2705100"/>
                <a:gd name="connsiteY6" fmla="*/ 6086475 h 6867525"/>
                <a:gd name="connsiteX0" fmla="*/ 2705100 w 2705100"/>
                <a:gd name="connsiteY0" fmla="*/ 6086475 h 6867525"/>
                <a:gd name="connsiteX1" fmla="*/ 57150 w 2705100"/>
                <a:gd name="connsiteY1" fmla="*/ 0 h 6867525"/>
                <a:gd name="connsiteX2" fmla="*/ 0 w 2705100"/>
                <a:gd name="connsiteY2" fmla="*/ 9525 h 6867525"/>
                <a:gd name="connsiteX3" fmla="*/ 2295525 w 2705100"/>
                <a:gd name="connsiteY3" fmla="*/ 6858000 h 6867525"/>
                <a:gd name="connsiteX4" fmla="*/ 2695575 w 2705100"/>
                <a:gd name="connsiteY4" fmla="*/ 6867525 h 6867525"/>
                <a:gd name="connsiteX5" fmla="*/ 2705100 w 2705100"/>
                <a:gd name="connsiteY5" fmla="*/ 6086475 h 6867525"/>
                <a:gd name="connsiteX0" fmla="*/ 2705100 w 2705100"/>
                <a:gd name="connsiteY0" fmla="*/ 6086475 h 6867525"/>
                <a:gd name="connsiteX1" fmla="*/ 57150 w 2705100"/>
                <a:gd name="connsiteY1" fmla="*/ 0 h 6867525"/>
                <a:gd name="connsiteX2" fmla="*/ 0 w 2705100"/>
                <a:gd name="connsiteY2" fmla="*/ 9525 h 6867525"/>
                <a:gd name="connsiteX3" fmla="*/ 2295525 w 2705100"/>
                <a:gd name="connsiteY3" fmla="*/ 6858000 h 6867525"/>
                <a:gd name="connsiteX4" fmla="*/ 2695575 w 2705100"/>
                <a:gd name="connsiteY4" fmla="*/ 6867525 h 6867525"/>
                <a:gd name="connsiteX5" fmla="*/ 2705100 w 2705100"/>
                <a:gd name="connsiteY5" fmla="*/ 6086475 h 6867525"/>
                <a:gd name="connsiteX0" fmla="*/ 2705100 w 2705100"/>
                <a:gd name="connsiteY0" fmla="*/ 6076950 h 6858000"/>
                <a:gd name="connsiteX1" fmla="*/ 64280 w 2705100"/>
                <a:gd name="connsiteY1" fmla="*/ 0 h 6858000"/>
                <a:gd name="connsiteX2" fmla="*/ 0 w 2705100"/>
                <a:gd name="connsiteY2" fmla="*/ 0 h 6858000"/>
                <a:gd name="connsiteX3" fmla="*/ 2295525 w 2705100"/>
                <a:gd name="connsiteY3" fmla="*/ 6848475 h 6858000"/>
                <a:gd name="connsiteX4" fmla="*/ 2695575 w 2705100"/>
                <a:gd name="connsiteY4" fmla="*/ 6858000 h 6858000"/>
                <a:gd name="connsiteX5" fmla="*/ 2705100 w 2705100"/>
                <a:gd name="connsiteY5" fmla="*/ 6076950 h 6858000"/>
                <a:gd name="connsiteX0" fmla="*/ 2705100 w 2705100"/>
                <a:gd name="connsiteY0" fmla="*/ 6076950 h 6858000"/>
                <a:gd name="connsiteX1" fmla="*/ 64280 w 2705100"/>
                <a:gd name="connsiteY1" fmla="*/ 0 h 6858000"/>
                <a:gd name="connsiteX2" fmla="*/ 0 w 2705100"/>
                <a:gd name="connsiteY2" fmla="*/ 0 h 6858000"/>
                <a:gd name="connsiteX3" fmla="*/ 2695575 w 2705100"/>
                <a:gd name="connsiteY3" fmla="*/ 6858000 h 6858000"/>
                <a:gd name="connsiteX4" fmla="*/ 2705100 w 2705100"/>
                <a:gd name="connsiteY4" fmla="*/ 6076950 h 6858000"/>
                <a:gd name="connsiteX0" fmla="*/ 2705100 w 2705100"/>
                <a:gd name="connsiteY0" fmla="*/ 6076950 h 7441333"/>
                <a:gd name="connsiteX1" fmla="*/ 64280 w 2705100"/>
                <a:gd name="connsiteY1" fmla="*/ 0 h 7441333"/>
                <a:gd name="connsiteX2" fmla="*/ 0 w 2705100"/>
                <a:gd name="connsiteY2" fmla="*/ 0 h 7441333"/>
                <a:gd name="connsiteX3" fmla="*/ 2695576 w 2705100"/>
                <a:gd name="connsiteY3" fmla="*/ 7441333 h 7441333"/>
                <a:gd name="connsiteX4" fmla="*/ 2705100 w 2705100"/>
                <a:gd name="connsiteY4" fmla="*/ 6076950 h 7441333"/>
                <a:gd name="connsiteX0" fmla="*/ 2705100 w 2705100"/>
                <a:gd name="connsiteY0" fmla="*/ 6076950 h 7441333"/>
                <a:gd name="connsiteX1" fmla="*/ 64280 w 2705100"/>
                <a:gd name="connsiteY1" fmla="*/ 0 h 7441333"/>
                <a:gd name="connsiteX2" fmla="*/ 0 w 2705100"/>
                <a:gd name="connsiteY2" fmla="*/ 0 h 7441333"/>
                <a:gd name="connsiteX3" fmla="*/ 2695576 w 2705100"/>
                <a:gd name="connsiteY3" fmla="*/ 7441333 h 7441333"/>
                <a:gd name="connsiteX4" fmla="*/ 2705100 w 2705100"/>
                <a:gd name="connsiteY4" fmla="*/ 6076950 h 7441333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705100" h="7441333">
                  <a:moveTo>
                    <a:pt x="2705100" y="6076950"/>
                  </a:moveTo>
                  <a:lnTo>
                    <a:pt x="64280" y="0"/>
                  </a:lnTo>
                  <a:lnTo>
                    <a:pt x="0" y="0"/>
                  </a:lnTo>
                  <a:lnTo>
                    <a:pt x="2695576" y="7441333"/>
                  </a:lnTo>
                  <a:cubicBezTo>
                    <a:pt x="2698751" y="6986539"/>
                    <a:pt x="2701925" y="6531744"/>
                    <a:pt x="2705100" y="6076950"/>
                  </a:cubicBezTo>
                </a:path>
              </a:pathLst>
            </a:custGeom>
            <a:solidFill>
              <a:schemeClr val="accent2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 lang="ko-KR" altLang="en-US"/>
              </a:pPr>
              <a:endParaRPr lang="ko-KR" altLang="en-US"/>
            </a:p>
          </p:txBody>
        </p:sp>
      </p:grpSp>
      <p:sp>
        <p:nvSpPr>
          <p:cNvPr id="2" name="세로 제목 1"/>
          <p:cNvSpPr>
            <a:spLocks noGrp="1"/>
          </p:cNvSpPr>
          <p:nvPr>
            <p:ph type="title" orient="vert" idx="0"/>
          </p:nvPr>
        </p:nvSpPr>
        <p:spPr>
          <a:xfrm>
            <a:off x="7172324" y="274638"/>
            <a:ext cx="1514475" cy="5851525"/>
          </a:xfrm>
        </p:spPr>
        <p:txBody>
          <a:bodyPr vert="eaVert"/>
          <a:lstStyle/>
          <a:p>
            <a:pPr lvl="0">
              <a:defRPr lang="ko-KR" altLang="en-US"/>
            </a:pPr>
            <a:r>
              <a:rPr lang="ko-KR" altLang="en-US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534150" cy="5851525"/>
          </a:xfrm>
        </p:spPr>
        <p:txBody>
          <a:bodyPr vert="eaVert"/>
          <a:lstStyle/>
          <a:p>
            <a:pPr lvl="0">
              <a:defRPr lang="ko-KR" altLang="en-US"/>
            </a:pPr>
            <a:r>
              <a:rPr lang="ko-KR" altLang="en-US"/>
              <a:t>마스터 텍스트 스타일을 편집합니다</a:t>
            </a:r>
            <a:endParaRPr lang="ko-KR" altLang="en-US"/>
          </a:p>
          <a:p>
            <a:pPr lvl="1">
              <a:defRPr lang="ko-KR" altLang="en-US"/>
            </a:pPr>
            <a:r>
              <a:rPr lang="ko-KR" altLang="en-US"/>
              <a:t>둘째 수준</a:t>
            </a:r>
            <a:endParaRPr lang="ko-KR" altLang="en-US"/>
          </a:p>
          <a:p>
            <a:pPr lvl="2">
              <a:defRPr lang="ko-KR" altLang="en-US"/>
            </a:pPr>
            <a:r>
              <a:rPr lang="ko-KR" altLang="en-US"/>
              <a:t>셋째 수준</a:t>
            </a:r>
            <a:endParaRPr lang="ko-KR" altLang="en-US"/>
          </a:p>
          <a:p>
            <a:pPr lvl="3">
              <a:defRPr lang="ko-KR" altLang="en-US"/>
            </a:pPr>
            <a:r>
              <a:rPr lang="ko-KR" altLang="en-US"/>
              <a:t>넷째 수준</a:t>
            </a:r>
            <a:endParaRPr lang="ko-KR" altLang="en-US"/>
          </a:p>
          <a:p>
            <a:pPr lvl="4">
              <a:defRPr lang="ko-KR" altLang="en-US"/>
            </a:pPr>
            <a:r>
              <a:rPr lang="ko-KR" altLang="en-US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algn="l">
              <a:defRPr lang="ko-KR" altLang="en-US"/>
            </a:pPr>
            <a:fld id="{16753771-9475-4309-9B2C-4F43EB0294C6}" type="datetime1">
              <a:rPr lang="ko-KR" altLang="en-US" sz="1200">
                <a:solidFill>
                  <a:srgbClr val="5f5f5f">
                    <a:lumMod val="50000"/>
                  </a:srgbClr>
                </a:solidFill>
                <a:latin typeface="Arial"/>
                <a:cs typeface="+mn-cs"/>
              </a:rPr>
              <a:pPr algn="l">
                <a:defRPr lang="ko-KR" altLang="en-US"/>
              </a:pPr>
              <a:t>2019-11-08</a:t>
            </a:fld>
            <a:endParaRPr lang="en-US" altLang="en-US" sz="1200">
              <a:solidFill>
                <a:srgbClr val="5f5f5f">
                  <a:lumMod val="50000"/>
                </a:srgbClr>
              </a:solidFill>
              <a:latin typeface="Arial"/>
              <a:cs typeface="+mn-cs"/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ctr">
              <a:defRPr lang="ko-KR" altLang="en-US"/>
            </a:pPr>
            <a:r>
              <a:rPr lang="en-US" altLang="en-US" sz="1200">
                <a:solidFill>
                  <a:srgbClr val="5f5f5f">
                    <a:lumMod val="50000"/>
                  </a:srgbClr>
                </a:solidFill>
                <a:latin typeface="Arial"/>
                <a:cs typeface="+mn-cs"/>
              </a:rPr>
              <a:t/>
            </a:r>
            <a:endParaRPr lang="en-US" altLang="en-US" sz="1200">
              <a:solidFill>
                <a:srgbClr val="5f5f5f">
                  <a:lumMod val="50000"/>
                </a:srgbClr>
              </a:solidFill>
              <a:latin typeface="Arial"/>
              <a:cs typeface="+mn-cs"/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r">
              <a:defRPr lang="ko-KR" altLang="en-US"/>
            </a:pPr>
            <a:fld id="{DF28FB93-0A08-4E7D-8E63-9EFA29F1E093}" type="slidenum">
              <a:rPr lang="en-US" altLang="en-US" sz="1200">
                <a:solidFill>
                  <a:srgbClr val="5f5f5f">
                    <a:lumMod val="50000"/>
                  </a:srgbClr>
                </a:solidFill>
                <a:latin typeface="Arial"/>
                <a:cs typeface="+mn-cs"/>
              </a:rPr>
              <a:pPr algn="r">
                <a:defRPr lang="ko-KR" altLang="en-US"/>
              </a:pPr>
              <a:t>‹#›</a:t>
            </a:fld>
            <a:endParaRPr lang="en-US" altLang="en-US" sz="1200">
              <a:solidFill>
                <a:srgbClr val="5f5f5f">
                  <a:lumMod val="50000"/>
                </a:srgbClr>
              </a:solidFill>
              <a:latin typeface="Arial"/>
              <a:cs typeface="+mn-cs"/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 ?><Relationships xmlns="http://schemas.openxmlformats.org/package/2006/relationships"><Relationship Id="rId1" Type="http://schemas.openxmlformats.org/officeDocument/2006/relationships/theme" Target="../theme/theme1.xml"  /><Relationship Id="rId10" Type="http://schemas.openxmlformats.org/officeDocument/2006/relationships/slideLayout" Target="../slideLayouts/slideLayout9.xml"  /><Relationship Id="rId11" Type="http://schemas.openxmlformats.org/officeDocument/2006/relationships/slideLayout" Target="../slideLayouts/slideLayout10.xml"  /><Relationship Id="rId12" Type="http://schemas.openxmlformats.org/officeDocument/2006/relationships/slideLayout" Target="../slideLayouts/slideLayout11.xml"  /><Relationship Id="rId13" Type="http://schemas.openxmlformats.org/officeDocument/2006/relationships/slideLayout" Target="../slideLayouts/slideLayout12.xml"  /><Relationship Id="rId2" Type="http://schemas.openxmlformats.org/officeDocument/2006/relationships/slideLayout" Target="../slideLayouts/slideLayout1.xml"  /><Relationship Id="rId3" Type="http://schemas.openxmlformats.org/officeDocument/2006/relationships/slideLayout" Target="../slideLayouts/slideLayout2.xml"  /><Relationship Id="rId4" Type="http://schemas.openxmlformats.org/officeDocument/2006/relationships/slideLayout" Target="../slideLayouts/slideLayout3.xml"  /><Relationship Id="rId5" Type="http://schemas.openxmlformats.org/officeDocument/2006/relationships/slideLayout" Target="../slideLayouts/slideLayout4.xml"  /><Relationship Id="rId6" Type="http://schemas.openxmlformats.org/officeDocument/2006/relationships/slideLayout" Target="../slideLayouts/slideLayout5.xml"  /><Relationship Id="rId7" Type="http://schemas.openxmlformats.org/officeDocument/2006/relationships/slideLayout" Target="../slideLayouts/slideLayout6.xml"  /><Relationship Id="rId8" Type="http://schemas.openxmlformats.org/officeDocument/2006/relationships/slideLayout" Target="../slideLayouts/slideLayout7.xml"  /><Relationship Id="rId9" Type="http://schemas.openxmlformats.org/officeDocument/2006/relationships/slideLayout" Target="../slideLayouts/slideLayout8.xml"  /></Relationships>
</file>

<file path=ppt/slideMasters/slideMaster1.xml><?xml version="1.0" encoding="utf-8"?>
<p:sldMaster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 name="교차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Freeform 57"/>
          <p:cNvSpPr/>
          <p:nvPr/>
        </p:nvSpPr>
        <p:spPr>
          <a:xfrm>
            <a:off x="1299632" y="3147876"/>
            <a:ext cx="4731297" cy="3037101"/>
          </a:xfrm>
          <a:custGeom>
            <a:avLst/>
            <a:gdLst>
              <a:gd name="connsiteX0" fmla="*/ 0 w 4175"/>
              <a:gd name="connsiteY0" fmla="*/ 0 h 2538"/>
              <a:gd name="connsiteX1" fmla="*/ 12 w 4175"/>
              <a:gd name="connsiteY1" fmla="*/ 44 h 2538"/>
              <a:gd name="connsiteX2" fmla="*/ 685 w 4175"/>
              <a:gd name="connsiteY2" fmla="*/ 2538 h 2538"/>
              <a:gd name="connsiteX3" fmla="*/ 4175 w 4175"/>
              <a:gd name="connsiteY3" fmla="*/ 1923 h 2538"/>
              <a:gd name="connsiteX4" fmla="*/ 25 w 4175"/>
              <a:gd name="connsiteY4" fmla="*/ 11 h 2538"/>
              <a:gd name="connsiteX5" fmla="*/ 0 w 4175"/>
              <a:gd name="connsiteY5" fmla="*/ 0 h 2538"/>
              <a:gd name="connsiteX0" fmla="*/ 0 w 4003"/>
              <a:gd name="connsiteY0" fmla="*/ 0 h 2538"/>
              <a:gd name="connsiteX1" fmla="*/ 12 w 4003"/>
              <a:gd name="connsiteY1" fmla="*/ 44 h 2538"/>
              <a:gd name="connsiteX2" fmla="*/ 685 w 4003"/>
              <a:gd name="connsiteY2" fmla="*/ 2538 h 2538"/>
              <a:gd name="connsiteX3" fmla="*/ 4003 w 4003"/>
              <a:gd name="connsiteY3" fmla="*/ 1844 h 2538"/>
              <a:gd name="connsiteX4" fmla="*/ 25 w 4003"/>
              <a:gd name="connsiteY4" fmla="*/ 11 h 2538"/>
              <a:gd name="connsiteX5" fmla="*/ 0 w 4003"/>
              <a:gd name="connsiteY5" fmla="*/ 0 h 2538"/>
              <a:gd name="connsiteX0" fmla="*/ 0 w 4003"/>
              <a:gd name="connsiteY0" fmla="*/ 0 h 2538"/>
              <a:gd name="connsiteX1" fmla="*/ 685 w 4003"/>
              <a:gd name="connsiteY1" fmla="*/ 2538 h 2538"/>
              <a:gd name="connsiteX2" fmla="*/ 4003 w 4003"/>
              <a:gd name="connsiteY2" fmla="*/ 1844 h 2538"/>
              <a:gd name="connsiteX3" fmla="*/ 25 w 4003"/>
              <a:gd name="connsiteY3" fmla="*/ 11 h 2538"/>
              <a:gd name="connsiteX4" fmla="*/ 0 w 4003"/>
              <a:gd name="connsiteY4" fmla="*/ 0 h 2538"/>
              <a:gd name="connsiteX0" fmla="*/ 0 w 4003"/>
              <a:gd name="connsiteY0" fmla="*/ 0 h 2538"/>
              <a:gd name="connsiteX1" fmla="*/ 685 w 4003"/>
              <a:gd name="connsiteY1" fmla="*/ 2538 h 2538"/>
              <a:gd name="connsiteX2" fmla="*/ 4003 w 4003"/>
              <a:gd name="connsiteY2" fmla="*/ 1844 h 2538"/>
              <a:gd name="connsiteX3" fmla="*/ 25 w 4003"/>
              <a:gd name="connsiteY3" fmla="*/ 11 h 2538"/>
              <a:gd name="connsiteX4" fmla="*/ 0 w 4003"/>
              <a:gd name="connsiteY4" fmla="*/ 0 h 2538"/>
              <a:gd name="connsiteX0" fmla="*/ 553 w 4531"/>
              <a:gd name="connsiteY0" fmla="*/ 0 h 2527"/>
              <a:gd name="connsiteX1" fmla="*/ 1213 w 4531"/>
              <a:gd name="connsiteY1" fmla="*/ 2527 h 2527"/>
              <a:gd name="connsiteX2" fmla="*/ 4531 w 4531"/>
              <a:gd name="connsiteY2" fmla="*/ 1833 h 2527"/>
              <a:gd name="connsiteX3" fmla="*/ 553 w 4531"/>
              <a:gd name="connsiteY3" fmla="*/ 0 h 2527"/>
              <a:gd name="connsiteX0" fmla="*/ 3 w 3981"/>
              <a:gd name="connsiteY0" fmla="*/ 0 h 2527"/>
              <a:gd name="connsiteX1" fmla="*/ 663 w 3981"/>
              <a:gd name="connsiteY1" fmla="*/ 2527 h 2527"/>
              <a:gd name="connsiteX2" fmla="*/ 3981 w 3981"/>
              <a:gd name="connsiteY2" fmla="*/ 1833 h 2527"/>
              <a:gd name="connsiteX3" fmla="*/ 3 w 3981"/>
              <a:gd name="connsiteY3" fmla="*/ 0 h 2527"/>
              <a:gd name="connsiteX0" fmla="*/ 0 w 3978"/>
              <a:gd name="connsiteY0" fmla="*/ 0 h 2527"/>
              <a:gd name="connsiteX1" fmla="*/ 660 w 3978"/>
              <a:gd name="connsiteY1" fmla="*/ 2527 h 2527"/>
              <a:gd name="connsiteX2" fmla="*/ 3978 w 3978"/>
              <a:gd name="connsiteY2" fmla="*/ 1833 h 2527"/>
              <a:gd name="connsiteX3" fmla="*/ 0 w 3978"/>
              <a:gd name="connsiteY3" fmla="*/ 0 h 2527"/>
            </a:gdLst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978" h="2527">
                <a:moveTo>
                  <a:pt x="0" y="0"/>
                </a:moveTo>
                <a:cubicBezTo>
                  <a:pt x="90" y="449"/>
                  <a:pt x="484" y="1911"/>
                  <a:pt x="660" y="2527"/>
                </a:cubicBezTo>
                <a:lnTo>
                  <a:pt x="3978" y="1833"/>
                </a:lnTo>
                <a:lnTo>
                  <a:pt x="0" y="0"/>
                </a:lnTo>
              </a:path>
            </a:pathLst>
          </a:custGeom>
          <a:solidFill>
            <a:srgbClr val="dbbfe9">
              <a:alpha val="15000"/>
            </a:srgbClr>
          </a:solidFill>
          <a:ln w="9525">
            <a:noFill/>
            <a:round/>
          </a:ln>
        </p:spPr>
        <p:txBody>
          <a:bodyPr vert="horz" wrap="square" lIns="91440" tIns="45720" rIns="91440" bIns="45720" anchor="ctr">
            <a:noAutofit/>
          </a:bodyPr>
          <a:lstStyle/>
          <a:p>
            <a:pPr algn="ctr">
              <a:defRPr lang="ko-KR" altLang="en-US"/>
            </a:pPr>
            <a:endParaRPr lang="ko-KR" altLang="en-US"/>
          </a:p>
        </p:txBody>
      </p:sp>
      <p:grpSp>
        <p:nvGrpSpPr>
          <p:cNvPr id="107" name="그룹 106"/>
          <p:cNvGrpSpPr/>
          <p:nvPr/>
        </p:nvGrpSpPr>
        <p:grpSpPr>
          <a:xfrm rot="0">
            <a:off x="0" y="0"/>
            <a:ext cx="9144000" cy="6858001"/>
            <a:chOff x="0" y="0"/>
            <a:chExt cx="9144000" cy="6858001"/>
          </a:xfrm>
        </p:grpSpPr>
        <p:sp>
          <p:nvSpPr>
            <p:cNvPr id="102" name="Freeform 61"/>
            <p:cNvSpPr/>
            <p:nvPr/>
          </p:nvSpPr>
          <p:spPr>
            <a:xfrm>
              <a:off x="0" y="6184705"/>
              <a:ext cx="2309196" cy="673295"/>
            </a:xfrm>
            <a:custGeom>
              <a:avLst/>
              <a:gdLst>
                <a:gd name="connsiteX0" fmla="*/ 1754 w 1942"/>
                <a:gd name="connsiteY0" fmla="*/ 0 h 560"/>
                <a:gd name="connsiteX1" fmla="*/ 0 w 1942"/>
                <a:gd name="connsiteY1" fmla="*/ 367 h 560"/>
                <a:gd name="connsiteX2" fmla="*/ 0 w 1942"/>
                <a:gd name="connsiteY2" fmla="*/ 560 h 560"/>
                <a:gd name="connsiteX3" fmla="*/ 1942 w 1942"/>
                <a:gd name="connsiteY3" fmla="*/ 560 h 560"/>
                <a:gd name="connsiteX4" fmla="*/ 1754 w 1942"/>
                <a:gd name="connsiteY4" fmla="*/ 0 h 560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942" h="560">
                  <a:moveTo>
                    <a:pt x="1754" y="0"/>
                  </a:moveTo>
                  <a:lnTo>
                    <a:pt x="0" y="367"/>
                  </a:lnTo>
                  <a:lnTo>
                    <a:pt x="0" y="560"/>
                  </a:lnTo>
                  <a:lnTo>
                    <a:pt x="1942" y="560"/>
                  </a:lnTo>
                  <a:cubicBezTo>
                    <a:pt x="1879" y="373"/>
                    <a:pt x="1817" y="187"/>
                    <a:pt x="1754" y="0"/>
                  </a:cubicBezTo>
                </a:path>
              </a:pathLst>
            </a:custGeom>
            <a:solidFill>
              <a:srgbClr val="cdbfe9">
                <a:alpha val="15000"/>
              </a:srgbClr>
            </a:solidFill>
            <a:ln w="9525">
              <a:noFill/>
              <a:round/>
            </a:ln>
          </p:spPr>
          <p:txBody>
            <a:bodyPr vert="horz" wrap="square" lIns="91440" tIns="45720" rIns="91440" bIns="45720" anchor="ctr">
              <a:noAutofit/>
            </a:bodyPr>
            <a:lstStyle/>
            <a:p>
              <a:pPr algn="ctr">
                <a:defRPr lang="ko-KR" altLang="en-US"/>
              </a:pPr>
              <a:endParaRPr lang="ko-KR" altLang="en-US"/>
            </a:p>
          </p:txBody>
        </p:sp>
        <p:grpSp>
          <p:nvGrpSpPr>
            <p:cNvPr id="106" name="그룹 105"/>
            <p:cNvGrpSpPr/>
            <p:nvPr/>
          </p:nvGrpSpPr>
          <p:grpSpPr>
            <a:xfrm rot="0">
              <a:off x="0" y="0"/>
              <a:ext cx="9144000" cy="6858001"/>
              <a:chOff x="0" y="0"/>
              <a:chExt cx="9144000" cy="6858001"/>
            </a:xfrm>
          </p:grpSpPr>
          <p:sp>
            <p:nvSpPr>
              <p:cNvPr id="98" name="Freeform 51"/>
              <p:cNvSpPr/>
              <p:nvPr/>
            </p:nvSpPr>
            <p:spPr>
              <a:xfrm>
                <a:off x="428023" y="0"/>
                <a:ext cx="2026194" cy="3135635"/>
              </a:xfrm>
              <a:custGeom>
                <a:avLst/>
                <a:gdLst/>
                <a:cxnLst>
                  <a:cxn ang="0">
                    <a:pos x="1704" y="0"/>
                  </a:cxn>
                  <a:cxn ang="0">
                    <a:pos x="0" y="0"/>
                  </a:cxn>
                  <a:cxn ang="0">
                    <a:pos x="711" y="2609"/>
                  </a:cxn>
                  <a:cxn ang="0">
                    <a:pos x="1704" y="0"/>
                  </a:cxn>
                </a:cxnLst>
                <a:rect l="0" t="0" r="r" b="b"/>
                <a:pathLst>
                  <a:path w="1704" h="2609">
                    <a:moveTo>
                      <a:pt x="1704" y="0"/>
                    </a:moveTo>
                    <a:lnTo>
                      <a:pt x="0" y="0"/>
                    </a:lnTo>
                    <a:lnTo>
                      <a:pt x="711" y="2609"/>
                    </a:lnTo>
                    <a:lnTo>
                      <a:pt x="1704" y="0"/>
                    </a:lnTo>
                  </a:path>
                </a:pathLst>
              </a:custGeom>
              <a:solidFill>
                <a:srgbClr val="e78ae7">
                  <a:alpha val="31000"/>
                </a:srgbClr>
              </a:solidFill>
              <a:ln w="9525">
                <a:noFill/>
                <a:round/>
              </a:ln>
            </p:spPr>
            <p:txBody>
              <a:bodyPr vert="horz" wrap="square" lIns="91440" tIns="45720" rIns="91440" bIns="45720" anchor="ctr">
                <a:noAutofit/>
              </a:bodyPr>
              <a:lstStyle/>
              <a:p>
                <a:pPr algn="ctr">
                  <a:defRPr lang="ko-KR" altLang="en-US"/>
                </a:pPr>
                <a:endParaRPr lang="ko-KR" altLang="en-US"/>
              </a:p>
            </p:txBody>
          </p:sp>
          <p:sp>
            <p:nvSpPr>
              <p:cNvPr id="99" name="Freeform 53"/>
              <p:cNvSpPr/>
              <p:nvPr/>
            </p:nvSpPr>
            <p:spPr>
              <a:xfrm>
                <a:off x="6028605" y="4696234"/>
                <a:ext cx="3115394" cy="1976604"/>
              </a:xfrm>
              <a:custGeom>
                <a:avLst/>
                <a:gdLst>
                  <a:gd name="connsiteX0" fmla="*/ 2610 w 2610"/>
                  <a:gd name="connsiteY0" fmla="*/ 0 h 1645"/>
                  <a:gd name="connsiteX1" fmla="*/ 0 w 2610"/>
                  <a:gd name="connsiteY1" fmla="*/ 535 h 1645"/>
                  <a:gd name="connsiteX2" fmla="*/ 2610 w 2610"/>
                  <a:gd name="connsiteY2" fmla="*/ 1645 h 1645"/>
                  <a:gd name="connsiteX3" fmla="*/ 2610 w 2610"/>
                  <a:gd name="connsiteY3" fmla="*/ 0 h 1645"/>
                  <a:gd name="connsiteX0" fmla="*/ 2620 w 2620"/>
                  <a:gd name="connsiteY0" fmla="*/ 0 h 1645"/>
                  <a:gd name="connsiteX1" fmla="*/ 0 w 2620"/>
                  <a:gd name="connsiteY1" fmla="*/ 541 h 1645"/>
                  <a:gd name="connsiteX2" fmla="*/ 2620 w 2620"/>
                  <a:gd name="connsiteY2" fmla="*/ 1645 h 1645"/>
                  <a:gd name="connsiteX3" fmla="*/ 2620 w 2620"/>
                  <a:gd name="connsiteY3" fmla="*/ 0 h 1645"/>
                </a:gdLst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2620" h="1645">
                    <a:moveTo>
                      <a:pt x="2620" y="0"/>
                    </a:moveTo>
                    <a:lnTo>
                      <a:pt x="0" y="541"/>
                    </a:lnTo>
                    <a:lnTo>
                      <a:pt x="2620" y="1645"/>
                    </a:lnTo>
                    <a:lnTo>
                      <a:pt x="2620" y="0"/>
                    </a:lnTo>
                  </a:path>
                </a:pathLst>
              </a:custGeom>
              <a:solidFill>
                <a:srgbClr val="e9bfdb">
                  <a:alpha val="20000"/>
                </a:srgbClr>
              </a:solidFill>
              <a:ln w="9525">
                <a:noFill/>
                <a:round/>
              </a:ln>
            </p:spPr>
            <p:txBody>
              <a:bodyPr vert="horz" wrap="square" lIns="91440" tIns="45720" rIns="91440" bIns="45720" anchor="ctr">
                <a:noAutofit/>
              </a:bodyPr>
              <a:lstStyle/>
              <a:p>
                <a:pPr algn="ctr">
                  <a:defRPr lang="ko-KR" altLang="en-US"/>
                </a:pPr>
                <a:endParaRPr lang="ko-KR" altLang="en-US"/>
              </a:p>
            </p:txBody>
          </p:sp>
          <p:sp>
            <p:nvSpPr>
              <p:cNvPr id="101" name="Freeform 59"/>
              <p:cNvSpPr/>
              <p:nvPr/>
            </p:nvSpPr>
            <p:spPr>
              <a:xfrm>
                <a:off x="2089194" y="5345523"/>
                <a:ext cx="7054806" cy="1512478"/>
              </a:xfrm>
              <a:custGeom>
                <a:avLst/>
                <a:gdLst>
                  <a:gd name="connsiteX0" fmla="*/ 3491 w 5944"/>
                  <a:gd name="connsiteY0" fmla="*/ 0 h 1293"/>
                  <a:gd name="connsiteX1" fmla="*/ 0 w 5944"/>
                  <a:gd name="connsiteY1" fmla="*/ 743 h 1293"/>
                  <a:gd name="connsiteX2" fmla="*/ 194 w 5944"/>
                  <a:gd name="connsiteY2" fmla="*/ 1293 h 1293"/>
                  <a:gd name="connsiteX3" fmla="*/ 5944 w 5944"/>
                  <a:gd name="connsiteY3" fmla="*/ 1293 h 1293"/>
                  <a:gd name="connsiteX4" fmla="*/ 5944 w 5944"/>
                  <a:gd name="connsiteY4" fmla="*/ 1130 h 1293"/>
                  <a:gd name="connsiteX5" fmla="*/ 3491 w 5944"/>
                  <a:gd name="connsiteY5" fmla="*/ 0 h 1293"/>
                  <a:gd name="connsiteX0" fmla="*/ 3347 w 5944"/>
                  <a:gd name="connsiteY0" fmla="*/ 0 h 1264"/>
                  <a:gd name="connsiteX1" fmla="*/ 0 w 5944"/>
                  <a:gd name="connsiteY1" fmla="*/ 714 h 1264"/>
                  <a:gd name="connsiteX2" fmla="*/ 194 w 5944"/>
                  <a:gd name="connsiteY2" fmla="*/ 1264 h 1264"/>
                  <a:gd name="connsiteX3" fmla="*/ 5944 w 5944"/>
                  <a:gd name="connsiteY3" fmla="*/ 1264 h 1264"/>
                  <a:gd name="connsiteX4" fmla="*/ 5944 w 5944"/>
                  <a:gd name="connsiteY4" fmla="*/ 1101 h 1264"/>
                  <a:gd name="connsiteX5" fmla="*/ 3347 w 5944"/>
                  <a:gd name="connsiteY5" fmla="*/ 0 h 1264"/>
                  <a:gd name="connsiteX0" fmla="*/ 3323 w 5944"/>
                  <a:gd name="connsiteY0" fmla="*/ 0 h 1257"/>
                  <a:gd name="connsiteX1" fmla="*/ 0 w 5944"/>
                  <a:gd name="connsiteY1" fmla="*/ 707 h 1257"/>
                  <a:gd name="connsiteX2" fmla="*/ 194 w 5944"/>
                  <a:gd name="connsiteY2" fmla="*/ 1257 h 1257"/>
                  <a:gd name="connsiteX3" fmla="*/ 5944 w 5944"/>
                  <a:gd name="connsiteY3" fmla="*/ 1257 h 1257"/>
                  <a:gd name="connsiteX4" fmla="*/ 5944 w 5944"/>
                  <a:gd name="connsiteY4" fmla="*/ 1094 h 1257"/>
                  <a:gd name="connsiteX5" fmla="*/ 3323 w 5944"/>
                  <a:gd name="connsiteY5" fmla="*/ 0 h 1257"/>
                  <a:gd name="connsiteX0" fmla="*/ 3279 w 5900"/>
                  <a:gd name="connsiteY0" fmla="*/ 0 h 1257"/>
                  <a:gd name="connsiteX1" fmla="*/ 0 w 5900"/>
                  <a:gd name="connsiteY1" fmla="*/ 687 h 1257"/>
                  <a:gd name="connsiteX2" fmla="*/ 150 w 5900"/>
                  <a:gd name="connsiteY2" fmla="*/ 1257 h 1257"/>
                  <a:gd name="connsiteX3" fmla="*/ 5900 w 5900"/>
                  <a:gd name="connsiteY3" fmla="*/ 1257 h 1257"/>
                  <a:gd name="connsiteX4" fmla="*/ 5900 w 5900"/>
                  <a:gd name="connsiteY4" fmla="*/ 1094 h 1257"/>
                  <a:gd name="connsiteX5" fmla="*/ 3279 w 5900"/>
                  <a:gd name="connsiteY5" fmla="*/ 0 h 1257"/>
                  <a:gd name="connsiteX0" fmla="*/ 3314 w 5935"/>
                  <a:gd name="connsiteY0" fmla="*/ 0 h 1257"/>
                  <a:gd name="connsiteX1" fmla="*/ 0 w 5935"/>
                  <a:gd name="connsiteY1" fmla="*/ 695 h 1257"/>
                  <a:gd name="connsiteX2" fmla="*/ 185 w 5935"/>
                  <a:gd name="connsiteY2" fmla="*/ 1257 h 1257"/>
                  <a:gd name="connsiteX3" fmla="*/ 5935 w 5935"/>
                  <a:gd name="connsiteY3" fmla="*/ 1257 h 1257"/>
                  <a:gd name="connsiteX4" fmla="*/ 5935 w 5935"/>
                  <a:gd name="connsiteY4" fmla="*/ 1094 h 1257"/>
                  <a:gd name="connsiteX5" fmla="*/ 3314 w 5935"/>
                  <a:gd name="connsiteY5" fmla="*/ 0 h 1257"/>
                </a:gdLst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5935" h="1257">
                    <a:moveTo>
                      <a:pt x="3314" y="0"/>
                    </a:moveTo>
                    <a:lnTo>
                      <a:pt x="0" y="695"/>
                    </a:lnTo>
                    <a:cubicBezTo>
                      <a:pt x="51" y="884"/>
                      <a:pt x="134" y="1068"/>
                      <a:pt x="185" y="1257"/>
                    </a:cubicBezTo>
                    <a:lnTo>
                      <a:pt x="5935" y="1257"/>
                    </a:lnTo>
                    <a:lnTo>
                      <a:pt x="5935" y="1094"/>
                    </a:lnTo>
                    <a:lnTo>
                      <a:pt x="3314" y="0"/>
                    </a:lnTo>
                  </a:path>
                </a:pathLst>
              </a:custGeom>
              <a:solidFill>
                <a:srgbClr val="b6b8ba">
                  <a:alpha val="6000"/>
                </a:srgbClr>
              </a:solidFill>
              <a:ln w="9525">
                <a:noFill/>
                <a:round/>
              </a:ln>
            </p:spPr>
            <p:txBody>
              <a:bodyPr anchor="ctr"/>
              <a:lstStyle/>
              <a:p>
                <a:pPr algn="ctr">
                  <a:defRPr lang="ko-KR" altLang="en-US"/>
                </a:pPr>
                <a:endParaRPr lang="ko-KR" altLang="en-US"/>
              </a:p>
            </p:txBody>
          </p:sp>
          <p:sp>
            <p:nvSpPr>
              <p:cNvPr id="103" name="Freeform 65"/>
              <p:cNvSpPr/>
              <p:nvPr/>
            </p:nvSpPr>
            <p:spPr>
              <a:xfrm>
                <a:off x="0" y="0"/>
                <a:ext cx="1281600" cy="3139200"/>
              </a:xfrm>
              <a:custGeom>
                <a:avLst/>
                <a:gdLst/>
                <a:cxnLst>
                  <a:cxn ang="0">
                    <a:pos x="372" y="0"/>
                  </a:cxn>
                  <a:cxn ang="0">
                    <a:pos x="1" y="0"/>
                  </a:cxn>
                  <a:cxn ang="0">
                    <a:pos x="0" y="2121"/>
                  </a:cxn>
                  <a:cxn ang="0">
                    <a:pos x="1078" y="2609"/>
                  </a:cxn>
                  <a:cxn ang="0">
                    <a:pos x="372" y="0"/>
                  </a:cxn>
                </a:cxnLst>
                <a:rect l="0" t="0" r="r" b="b"/>
                <a:pathLst>
                  <a:path w="1078" h="2609">
                    <a:moveTo>
                      <a:pt x="372" y="0"/>
                    </a:moveTo>
                    <a:lnTo>
                      <a:pt x="1" y="0"/>
                    </a:lnTo>
                    <a:lnTo>
                      <a:pt x="0" y="2121"/>
                    </a:lnTo>
                    <a:lnTo>
                      <a:pt x="1078" y="2609"/>
                    </a:lnTo>
                    <a:lnTo>
                      <a:pt x="372" y="0"/>
                    </a:lnTo>
                  </a:path>
                </a:pathLst>
              </a:custGeom>
              <a:solidFill>
                <a:srgbClr val="ee49ee">
                  <a:alpha val="27000"/>
                </a:srgbClr>
              </a:solidFill>
              <a:ln w="9525">
                <a:noFill/>
                <a:round/>
              </a:ln>
            </p:spPr>
            <p:txBody>
              <a:bodyPr vert="horz" wrap="square" lIns="91440" tIns="45720" rIns="91440" bIns="45720" anchor="ctr">
                <a:noAutofit/>
              </a:bodyPr>
              <a:lstStyle/>
              <a:p>
                <a:pPr algn="ctr">
                  <a:defRPr lang="ko-KR" altLang="en-US"/>
                </a:pPr>
                <a:endParaRPr lang="ko-KR" altLang="en-US"/>
              </a:p>
            </p:txBody>
          </p:sp>
          <p:sp>
            <p:nvSpPr>
              <p:cNvPr id="97" name="Freeform 69"/>
              <p:cNvSpPr/>
              <p:nvPr/>
            </p:nvSpPr>
            <p:spPr>
              <a:xfrm>
                <a:off x="1" y="2551106"/>
                <a:ext cx="1285398" cy="4121532"/>
              </a:xfrm>
              <a:custGeom>
                <a:avLst/>
                <a:gdLst>
                  <a:gd name="connsiteX0" fmla="*/ 0 w 1081"/>
                  <a:gd name="connsiteY0" fmla="*/ 0 h 3427"/>
                  <a:gd name="connsiteX1" fmla="*/ 0 w 1081"/>
                  <a:gd name="connsiteY1" fmla="*/ 3427 h 3427"/>
                  <a:gd name="connsiteX2" fmla="*/ 1081 w 1081"/>
                  <a:gd name="connsiteY2" fmla="*/ 490 h 3427"/>
                  <a:gd name="connsiteX3" fmla="*/ 0 w 1081"/>
                  <a:gd name="connsiteY3" fmla="*/ 0 h 3427"/>
                </a:gdLst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081" h="3427">
                    <a:moveTo>
                      <a:pt x="0" y="0"/>
                    </a:moveTo>
                    <a:lnTo>
                      <a:pt x="0" y="3427"/>
                    </a:lnTo>
                    <a:lnTo>
                      <a:pt x="1081" y="490"/>
                    </a:lnTo>
                    <a:lnTo>
                      <a:pt x="0" y="0"/>
                    </a:lnTo>
                  </a:path>
                </a:pathLst>
              </a:custGeom>
              <a:solidFill>
                <a:srgbClr val="e78ae7">
                  <a:alpha val="15000"/>
                </a:srgbClr>
              </a:solidFill>
              <a:ln w="9525">
                <a:noFill/>
                <a:round/>
              </a:ln>
            </p:spPr>
            <p:txBody>
              <a:bodyPr vert="horz" wrap="square" lIns="91440" tIns="45720" rIns="91440" bIns="45720" anchor="ctr">
                <a:noAutofit/>
              </a:bodyPr>
              <a:lstStyle/>
              <a:p>
                <a:pPr algn="ctr">
                  <a:defRPr lang="ko-KR" altLang="en-US"/>
                </a:pPr>
                <a:endParaRPr lang="ko-KR" altLang="en-US"/>
              </a:p>
            </p:txBody>
          </p:sp>
        </p:grpSp>
      </p:grpSp>
      <p:sp>
        <p:nvSpPr>
          <p:cNvPr id="2" name="제목 개체 틀 1"/>
          <p:cNvSpPr>
            <a:spLocks noGrp="1"/>
          </p:cNvSpPr>
          <p:nvPr>
            <p:ph type="title" idx="0"/>
          </p:nvPr>
        </p:nvSpPr>
        <p:spPr>
          <a:xfrm>
            <a:off x="323850" y="123802"/>
            <a:ext cx="8477250" cy="939784"/>
          </a:xfrm>
          <a:prstGeom prst="rect">
            <a:avLst/>
          </a:prstGeom>
        </p:spPr>
        <p:txBody>
          <a:bodyPr vert="horz" lIns="91440" tIns="45720" rIns="91440" bIns="45720" anchor="ctr"/>
          <a:lstStyle/>
          <a:p>
            <a:pPr lvl="0">
              <a:defRPr lang="ko-KR" altLang="en-US"/>
            </a:pPr>
            <a:r>
              <a:rPr lang="ko-KR" altLang="en-US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323850" y="1308100"/>
            <a:ext cx="8477250" cy="4960939"/>
          </a:xfrm>
          <a:prstGeom prst="rect">
            <a:avLst/>
          </a:prstGeom>
        </p:spPr>
        <p:txBody>
          <a:bodyPr vert="horz" lIns="91440" tIns="45720" rIns="91440" bIns="45720"/>
          <a:lstStyle/>
          <a:p>
            <a:pPr lvl="0">
              <a:defRPr lang="ko-KR" altLang="en-US"/>
            </a:pPr>
            <a:r>
              <a:rPr lang="ko-KR" altLang="en-US"/>
              <a:t>마스터 텍스트 스타일을 편집합니다</a:t>
            </a:r>
            <a:endParaRPr lang="ko-KR" altLang="en-US"/>
          </a:p>
          <a:p>
            <a:pPr lvl="1">
              <a:defRPr lang="ko-KR" altLang="en-US"/>
            </a:pPr>
            <a:r>
              <a:rPr lang="ko-KR" altLang="en-US"/>
              <a:t>둘째 수준</a:t>
            </a:r>
            <a:endParaRPr lang="ko-KR" altLang="en-US"/>
          </a:p>
          <a:p>
            <a:pPr lvl="2">
              <a:defRPr lang="ko-KR" altLang="en-US"/>
            </a:pPr>
            <a:r>
              <a:rPr lang="ko-KR" altLang="en-US"/>
              <a:t>셋째 수준</a:t>
            </a:r>
            <a:endParaRPr lang="ko-KR" altLang="en-US"/>
          </a:p>
          <a:p>
            <a:pPr lvl="3">
              <a:defRPr lang="ko-KR" altLang="en-US"/>
            </a:pPr>
            <a:r>
              <a:rPr lang="ko-KR" altLang="en-US"/>
              <a:t>넷째 수준</a:t>
            </a:r>
            <a:endParaRPr lang="ko-KR" altLang="en-US"/>
          </a:p>
          <a:p>
            <a:pPr lvl="4">
              <a:defRPr lang="ko-KR" altLang="en-US"/>
            </a:pPr>
            <a:r>
              <a:rPr lang="ko-KR" altLang="en-US"/>
              <a:t>다섯째 수준</a:t>
            </a:r>
            <a:endParaRPr lang="ko-KR" altLang="en-US"/>
          </a:p>
          <a:p>
            <a:pPr lvl="8">
              <a:defRPr lang="ko-KR" altLang="en-US"/>
            </a:pPr>
            <a:endParaRPr lang="en-US" altLang="ko-KR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32385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anchor="ctr"/>
          <a:lstStyle>
            <a:lvl1pPr algn="l">
              <a:defRPr sz="1200">
                <a:solidFill>
                  <a:schemeClr val="bg2">
                    <a:lumMod val="25000"/>
                  </a:schemeClr>
                </a:solidFill>
              </a:defRPr>
            </a:lvl1pPr>
          </a:lstStyle>
          <a:p>
            <a:pPr>
              <a:defRPr lang="ko-KR" altLang="en-US"/>
            </a:pPr>
            <a:fld id="{FD839B8E-F55D-4BF8-852C-25AF74D46B3E}" type="datetime1">
              <a:rPr lang="ko-KR" altLang="en-US"/>
              <a:pPr>
                <a:defRPr lang="ko-KR" altLang="en-US"/>
              </a:pPr>
              <a:t>2019-11-08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anchor="ctr"/>
          <a:lstStyle>
            <a:lvl1pPr algn="ctr">
              <a:defRPr sz="1200">
                <a:solidFill>
                  <a:schemeClr val="bg2">
                    <a:lumMod val="25000"/>
                  </a:schemeClr>
                </a:solidFill>
              </a:defRPr>
            </a:lvl1pPr>
          </a:lstStyle>
          <a:p>
            <a:pPr>
              <a:defRPr lang="ko-KR" altLang="en-US"/>
            </a:pPr>
            <a:r>
              <a:rPr lang="ko-KR" altLang="en-US"/>
              <a:t/>
            </a: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6675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anchor="ctr"/>
          <a:lstStyle>
            <a:lvl1pPr algn="r">
              <a:defRPr sz="1200">
                <a:solidFill>
                  <a:schemeClr val="bg2">
                    <a:lumMod val="25000"/>
                  </a:schemeClr>
                </a:solidFill>
              </a:defRPr>
            </a:lvl1pPr>
          </a:lstStyle>
          <a:p>
            <a:pPr>
              <a:defRPr lang="ko-KR" altLang="en-US"/>
            </a:pPr>
            <a:fld id="{AD22CD3B-FDDF-4998-970C-76E6E0BEC65F}" type="slidenum">
              <a:rPr lang="ko-KR" altLang="en-US"/>
              <a:pPr>
                <a:defRPr lang="ko-KR" altLang="en-US"/>
              </a:pPr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  <p:sldLayoutId id="2147483660" r:id="rId13"/>
  </p:sldLayoutIdLst>
  <p:hf sldNum="0" hdr="0" ftr="0" dt="0"/>
  <p:txStyles>
    <p:titleStyle>
      <a:lvl1pPr algn="l" defTabSz="914400" rtl="0" eaLnBrk="1" latinLnBrk="1" hangingPunct="1">
        <a:spcBef>
          <a:spcPct val="0"/>
        </a:spcBef>
        <a:buNone/>
        <a:defRPr sz="3800" kern="1200">
          <a:solidFill>
            <a:schemeClr val="accent6"/>
          </a:solidFill>
          <a:latin typeface="+mj-lt"/>
          <a:ea typeface="+mj-ea"/>
          <a:cs typeface="+mj-cs"/>
        </a:defRPr>
      </a:lvl1pPr>
    </p:titleStyle>
    <p:bodyStyle>
      <a:lvl1pPr marL="266700" indent="-306700" algn="l" defTabSz="914400" rtl="0" eaLnBrk="1" latinLnBrk="1" hangingPunct="1">
        <a:spcBef>
          <a:spcPct val="20000"/>
        </a:spcBef>
        <a:buClr>
          <a:schemeClr val="bg2">
            <a:lumMod val="25000"/>
          </a:schemeClr>
        </a:buClr>
        <a:buSzPct val="80000"/>
        <a:buFont typeface="Wingdings 3"/>
        <a:buChar char=""/>
        <a:defRPr sz="2400" kern="1200">
          <a:solidFill>
            <a:schemeClr val="bg2">
              <a:lumMod val="25000"/>
            </a:schemeClr>
          </a:solidFill>
          <a:latin typeface="+mn-lt"/>
          <a:ea typeface="+mn-ea"/>
          <a:cs typeface="+mn-cs"/>
        </a:defRPr>
      </a:lvl1pPr>
      <a:lvl2pPr marL="447675" indent="-257175" algn="l" defTabSz="914400" rtl="0" eaLnBrk="1" latinLnBrk="1" hangingPunct="1">
        <a:spcBef>
          <a:spcPct val="20000"/>
        </a:spcBef>
        <a:buClr>
          <a:schemeClr val="bg2">
            <a:lumMod val="50000"/>
          </a:schemeClr>
        </a:buClr>
        <a:buFont typeface="Wingdings"/>
        <a:buChar char="§"/>
        <a:defRPr sz="2000" kern="1200">
          <a:solidFill>
            <a:schemeClr val="bg2">
              <a:lumMod val="50000"/>
            </a:schemeClr>
          </a:solidFill>
          <a:latin typeface="+mn-lt"/>
          <a:ea typeface="+mn-ea"/>
          <a:cs typeface="+mn-cs"/>
        </a:defRPr>
      </a:lvl2pPr>
      <a:lvl3pPr marL="628650" indent="-180975" algn="l" defTabSz="914400" rtl="0" eaLnBrk="1" latinLnBrk="1" hangingPunct="1">
        <a:spcBef>
          <a:spcPct val="20000"/>
        </a:spcBef>
        <a:buClr>
          <a:schemeClr val="bg2">
            <a:lumMod val="50000"/>
          </a:schemeClr>
        </a:buClr>
        <a:buFont typeface="Arial"/>
        <a:buChar char="•"/>
        <a:defRPr sz="1800" kern="1200">
          <a:solidFill>
            <a:schemeClr val="bg2">
              <a:lumMod val="50000"/>
            </a:schemeClr>
          </a:solidFill>
          <a:latin typeface="+mn-lt"/>
          <a:ea typeface="+mn-ea"/>
          <a:cs typeface="+mn-cs"/>
        </a:defRPr>
      </a:lvl3pPr>
      <a:lvl4pPr marL="809625" indent="-180975" algn="l" defTabSz="914400" rtl="0" eaLnBrk="1" latinLnBrk="1" hangingPunct="1">
        <a:spcBef>
          <a:spcPct val="20000"/>
        </a:spcBef>
        <a:buClr>
          <a:schemeClr val="bg2">
            <a:lumMod val="50000"/>
          </a:schemeClr>
        </a:buClr>
        <a:buFont typeface="Arial"/>
        <a:buChar char="–"/>
        <a:defRPr sz="1600" kern="1200">
          <a:solidFill>
            <a:schemeClr val="bg2">
              <a:lumMod val="50000"/>
            </a:schemeClr>
          </a:solidFill>
          <a:latin typeface="+mn-lt"/>
          <a:ea typeface="+mn-ea"/>
          <a:cs typeface="+mn-cs"/>
        </a:defRPr>
      </a:lvl4pPr>
      <a:lvl5pPr marL="990600" indent="-171450" algn="l" defTabSz="914400" rtl="0" eaLnBrk="1" latinLnBrk="1" hangingPunct="1">
        <a:spcBef>
          <a:spcPct val="20000"/>
        </a:spcBef>
        <a:buClr>
          <a:schemeClr val="bg2">
            <a:lumMod val="50000"/>
          </a:schemeClr>
        </a:buClr>
        <a:buFont typeface="Arial"/>
        <a:buChar char="»"/>
        <a:defRPr sz="1600" kern="1200">
          <a:solidFill>
            <a:schemeClr val="bg2">
              <a:lumMod val="50000"/>
            </a:schemeClr>
          </a:solidFill>
          <a:latin typeface="+mn-lt"/>
          <a:ea typeface="+mn-ea"/>
          <a:cs typeface="+mn-cs"/>
        </a:defRPr>
      </a:lvl5pPr>
      <a:lvl6pPr marL="1160463" indent="-173038" algn="l" defTabSz="914400" rtl="0" eaLnBrk="1" latinLnBrk="1" hangingPunct="1">
        <a:spcBef>
          <a:spcPct val="20000"/>
        </a:spcBef>
        <a:buClr>
          <a:schemeClr val="bg2">
            <a:lumMod val="50000"/>
          </a:schemeClr>
        </a:buClr>
        <a:buFont typeface="Lucida Sans Unicode"/>
        <a:buChar char="»"/>
        <a:defRPr sz="1600" kern="1200">
          <a:solidFill>
            <a:schemeClr val="bg2">
              <a:lumMod val="50000"/>
            </a:schemeClr>
          </a:solidFill>
          <a:latin typeface="+mn-lt"/>
          <a:ea typeface="+mn-ea"/>
          <a:cs typeface="+mn-cs"/>
        </a:defRPr>
      </a:lvl6pPr>
      <a:lvl7pPr marL="1349375" indent="-188913" algn="l" defTabSz="914400" rtl="0" eaLnBrk="1" latinLnBrk="1" hangingPunct="1">
        <a:spcBef>
          <a:spcPct val="20000"/>
        </a:spcBef>
        <a:buClr>
          <a:schemeClr val="bg2">
            <a:lumMod val="50000"/>
          </a:schemeClr>
        </a:buClr>
        <a:buFont typeface="Lucida Sans Unicode"/>
        <a:buChar char="»"/>
        <a:tabLst>
          <a:tab pos="1349375" algn="l"/>
        </a:tabLst>
        <a:defRPr sz="1600" kern="1200">
          <a:solidFill>
            <a:schemeClr val="bg2">
              <a:lumMod val="50000"/>
            </a:schemeClr>
          </a:solidFill>
          <a:latin typeface="+mn-lt"/>
          <a:ea typeface="+mn-ea"/>
          <a:cs typeface="+mn-cs"/>
        </a:defRPr>
      </a:lvl7pPr>
      <a:lvl8pPr marL="1524000" indent="-174625" algn="l" defTabSz="914400" rtl="0" eaLnBrk="1" latinLnBrk="1" hangingPunct="1">
        <a:spcBef>
          <a:spcPct val="20000"/>
        </a:spcBef>
        <a:buClr>
          <a:schemeClr val="bg2">
            <a:lumMod val="50000"/>
          </a:schemeClr>
        </a:buClr>
        <a:buFont typeface="Lucida Sans Unicode"/>
        <a:buChar char="»"/>
        <a:defRPr sz="1600" kern="1200">
          <a:solidFill>
            <a:schemeClr val="bg2">
              <a:lumMod val="50000"/>
            </a:schemeClr>
          </a:solidFill>
          <a:latin typeface="+mn-lt"/>
          <a:ea typeface="+mn-ea"/>
          <a:cs typeface="+mn-cs"/>
        </a:defRPr>
      </a:lvl8pPr>
      <a:lvl9pPr marL="1698625" indent="-174625" algn="l" defTabSz="914400" rtl="0" eaLnBrk="1" latinLnBrk="1" hangingPunct="1">
        <a:spcBef>
          <a:spcPct val="20000"/>
        </a:spcBef>
        <a:buClr>
          <a:schemeClr val="bg2">
            <a:lumMod val="50000"/>
          </a:schemeClr>
        </a:buClr>
        <a:buFont typeface="Lucida Sans Unicode"/>
        <a:buChar char="»"/>
        <a:defRPr sz="1600" kern="1200">
          <a:solidFill>
            <a:schemeClr val="bg2">
              <a:lumMod val="50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11.xml"  /><Relationship Id="rId2" Type="http://schemas.openxmlformats.org/officeDocument/2006/relationships/image" Target="../media/image1.png"  /></Relationships>
</file>

<file path=ppt/slides/_rels/slide2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11.xml"  /></Relationships>
</file>

<file path=ppt/slides/_rels/slide3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3.xml"  /></Relationships>
</file>

<file path=ppt/slides/_rels/slide4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3.xml"  /><Relationship Id="rId10" Type="http://schemas.openxmlformats.org/officeDocument/2006/relationships/image" Target="../media/image10.png"  /><Relationship Id="rId11" Type="http://schemas.openxmlformats.org/officeDocument/2006/relationships/image" Target="../media/image11.png"  /><Relationship Id="rId12" Type="http://schemas.openxmlformats.org/officeDocument/2006/relationships/image" Target="../media/image12.png"  /><Relationship Id="rId13" Type="http://schemas.openxmlformats.org/officeDocument/2006/relationships/image" Target="../media/image13.png"  /><Relationship Id="rId14" Type="http://schemas.openxmlformats.org/officeDocument/2006/relationships/image" Target="../media/image14.png"  /><Relationship Id="rId15" Type="http://schemas.openxmlformats.org/officeDocument/2006/relationships/image" Target="../media/image15.png"  /><Relationship Id="rId2" Type="http://schemas.openxmlformats.org/officeDocument/2006/relationships/image" Target="../media/image2.png"  /><Relationship Id="rId3" Type="http://schemas.openxmlformats.org/officeDocument/2006/relationships/image" Target="../media/image3.png"  /><Relationship Id="rId4" Type="http://schemas.openxmlformats.org/officeDocument/2006/relationships/image" Target="../media/image4.png"  /><Relationship Id="rId5" Type="http://schemas.openxmlformats.org/officeDocument/2006/relationships/image" Target="../media/image5.png"  /><Relationship Id="rId6" Type="http://schemas.openxmlformats.org/officeDocument/2006/relationships/image" Target="../media/image6.png"  /><Relationship Id="rId7" Type="http://schemas.openxmlformats.org/officeDocument/2006/relationships/image" Target="../media/image7.png"  /><Relationship Id="rId8" Type="http://schemas.openxmlformats.org/officeDocument/2006/relationships/image" Target="../media/image8.png"  /><Relationship Id="rId9" Type="http://schemas.openxmlformats.org/officeDocument/2006/relationships/image" Target="../media/image9.png"  /></Relationships>
</file>

<file path=ppt/slides/_rels/slide5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3.xml"  /></Relationships>
</file>

<file path=ppt/slides/_rels/slide6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3.xml"  /></Relationships>
</file>

<file path=ppt/slides/_rels/slide7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3.xml"  /></Relationships>
</file>

<file path=ppt/slides/_rels/slide8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3.xml"  /><Relationship Id="rId2" Type="http://schemas.openxmlformats.org/officeDocument/2006/relationships/image" Target="../media/image16.png"  /><Relationship Id="rId3" Type="http://schemas.openxmlformats.org/officeDocument/2006/relationships/image" Target="../media/image17.png"  /></Relationships>
</file>

<file path=ppt/slides/_rels/slide9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3.xml"  /></Relationships>
</file>

<file path=ppt/slides/_rels/slide10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3.xml"  /><Relationship Id="rId2" Type="http://schemas.openxmlformats.org/officeDocument/2006/relationships/image" Target="../media/image18.png"  /><Relationship Id="rId3" Type="http://schemas.openxmlformats.org/officeDocument/2006/relationships/image" Target="../media/image19.png"  /><Relationship Id="rId4" Type="http://schemas.openxmlformats.org/officeDocument/2006/relationships/image" Target="../media/image20.png"  /></Relationships>
</file>

<file path=ppt/slides/_rels/slide11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3.xml"  /><Relationship Id="rId2" Type="http://schemas.openxmlformats.org/officeDocument/2006/relationships/image" Target="../media/image21.png"  /></Relationships>
</file>

<file path=ppt/slides/_rels/slide12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3.xml"  /></Relationships>
</file>

<file path=ppt/slides/_rels/slide13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3.xml"  /><Relationship Id="rId2" Type="http://schemas.openxmlformats.org/officeDocument/2006/relationships/image" Target="../media/image22.jpeg"  /></Relationships>
</file>

<file path=ppt/slides/_rels/slide14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3.xml"  /><Relationship Id="rId2" Type="http://schemas.openxmlformats.org/officeDocument/2006/relationships/image" Target="../media/image23.jpeg"  /></Relationships>
</file>

<file path=ppt/slides/_rels/slide15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3.xml"  /></Relationships>
</file>

<file path=ppt/slides/_rels/slide16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3.xml"  /></Relationships>
</file>

<file path=ppt/slides/_rels/slide17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11.xml"  /></Relationships>
</file>

<file path=ppt/slides/slide1.xml><?xml version="1.0" encoding="utf-8"?>
<p:sld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2"/>
          <p:cNvSpPr>
            <a:spLocks noGrp="1"/>
          </p:cNvSpPr>
          <p:nvPr>
            <p:ph type="body" sz="quarter" idx="14"/>
          </p:nvPr>
        </p:nvSpPr>
        <p:spPr>
          <a:xfrm>
            <a:off x="0" y="3308226"/>
            <a:ext cx="9144000" cy="936117"/>
          </a:xfrm>
          <a:effectLst/>
        </p:spPr>
        <p:txBody>
          <a:bodyPr vert="horz" lIns="91440" tIns="45720" rIns="91440" bIns="45720" anchor="ctr"/>
          <a:lstStyle/>
          <a:p>
            <a:pPr marL="0" lvl="0" indent="0" algn="ctr" defTabSz="900111" eaLnBrk="1" latinLnBrk="1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>
                <a:srgbClr val="000000">
                  <a:alpha val="100000"/>
                </a:srgbClr>
              </a:buClr>
              <a:buSzPct val="100000"/>
              <a:buNone/>
              <a:defRPr lang="ko-KR" altLang="en-US"/>
            </a:pPr>
            <a:r>
              <a:rPr xmlns:mc="http://schemas.openxmlformats.org/markup-compatibility/2006" xmlns:hp="http://schemas.haansoft.com/office/presentation/8.0" lang="ko-KR" altLang="en-US" sz="3600" b="1" i="0" spc="5" mc:Ignorable="hp" hp:hslEmbossed="0">
                <a:solidFill>
                  <a:srgbClr val="000000"/>
                </a:solidFill>
                <a:effectLst>
                  <a:outerShdw blurRad="38100" dist="38100" dir="2700000" algn="tl" rotWithShape="0">
                    <a:srgbClr val="000000">
                      <a:alpha val="40000"/>
                    </a:srgbClr>
                  </a:outerShdw>
                </a:effectLst>
                <a:latin typeface="스웨거 TTF"/>
                <a:ea typeface="스웨거 TTF"/>
                <a:sym typeface="Wingdings"/>
              </a:rPr>
              <a:t>2019. 11. 8.</a:t>
            </a:r>
            <a:endParaRPr xmlns:mc="http://schemas.openxmlformats.org/markup-compatibility/2006" xmlns:hp="http://schemas.haansoft.com/office/presentation/8.0" lang="ko-KR" altLang="en-US" sz="3600" b="1" i="0" spc="5" mc:Ignorable="hp" hp:hslEmbossed="0">
              <a:solidFill>
                <a:srgbClr val="000000"/>
              </a:solidFill>
              <a:effectLst>
                <a:outerShdw blurRad="38100" dist="38100" dir="2700000" algn="tl" rotWithShape="0">
                  <a:srgbClr val="000000">
                    <a:alpha val="40000"/>
                  </a:srgbClr>
                </a:outerShdw>
              </a:effectLst>
              <a:latin typeface="스웨거 TTF"/>
              <a:ea typeface="스웨거 TTF"/>
              <a:sym typeface="Wingdings"/>
            </a:endParaRPr>
          </a:p>
        </p:txBody>
      </p:sp>
      <p:sp>
        <p:nvSpPr>
          <p:cNvPr id="7" name="직사각형 5"/>
          <p:cNvSpPr txBox="1"/>
          <p:nvPr/>
        </p:nvSpPr>
        <p:spPr>
          <a:xfrm>
            <a:off x="0" y="1736812"/>
            <a:ext cx="9144001" cy="1100688"/>
          </a:xfrm>
          <a:prstGeom prst="rect">
            <a:avLst/>
          </a:prstGeom>
        </p:spPr>
        <p:txBody>
          <a:bodyPr vert="horz" wrap="square" lIns="91440" tIns="45720" rIns="91440" bIns="45720" anchor="t">
            <a:spAutoFit/>
          </a:bodyPr>
          <a:lstStyle/>
          <a:p>
            <a:pPr algn="ctr">
              <a:defRPr lang="ko-KR" altLang="en-US"/>
            </a:pPr>
            <a:r>
              <a:rPr xmlns:mc="http://schemas.openxmlformats.org/markup-compatibility/2006" xmlns:hp="http://schemas.haansoft.com/office/presentation/8.0" lang="ko-KR" altLang="en-US" sz="6600" spc="3305" mc:Ignorable="hp" hp:hslEmbossed="0">
                <a:solidFill>
                  <a:srgbClr val="000000"/>
                </a:solidFill>
                <a:effectLst>
                  <a:outerShdw blurRad="38100" dist="38100" dir="2700000" algn="tl" rotWithShape="0">
                    <a:srgbClr val="000000">
                      <a:alpha val="40000"/>
                    </a:srgbClr>
                  </a:outerShdw>
                </a:effectLst>
                <a:latin typeface="스웨거 TTF"/>
                <a:ea typeface="스웨거 TTF"/>
              </a:rPr>
              <a:t>노동위원회</a:t>
            </a:r>
            <a:r>
              <a:rPr xmlns:mc="http://schemas.openxmlformats.org/markup-compatibility/2006" xmlns:hp="http://schemas.haansoft.com/office/presentation/8.0" lang="ko-KR" altLang="en-US" sz="6600" spc="2645" mc:Ignorable="hp" hp:hslEmbossed="0">
                <a:solidFill>
                  <a:srgbClr val="000000"/>
                </a:solidFill>
                <a:effectLst>
                  <a:outerShdw blurRad="38100" dist="38100" dir="2700000" algn="tl" rotWithShape="0">
                    <a:srgbClr val="000000">
                      <a:alpha val="40000"/>
                    </a:srgbClr>
                  </a:outerShdw>
                </a:effectLst>
                <a:latin typeface="스웨거 TTF"/>
                <a:ea typeface="스웨거 TTF"/>
              </a:rPr>
              <a:t> 소개</a:t>
            </a:r>
            <a:endParaRPr xmlns:mc="http://schemas.openxmlformats.org/markup-compatibility/2006" xmlns:hp="http://schemas.haansoft.com/office/presentation/8.0" lang="ko-KR" altLang="en-US" sz="6600" spc="2645" mc:Ignorable="hp" hp:hslEmbossed="0">
              <a:solidFill>
                <a:srgbClr val="000000"/>
              </a:solidFill>
              <a:effectLst>
                <a:outerShdw blurRad="38100" dist="38100" dir="2700000" algn="tl" rotWithShape="0">
                  <a:srgbClr val="000000">
                    <a:alpha val="40000"/>
                  </a:srgbClr>
                </a:outerShdw>
              </a:effectLst>
              <a:latin typeface="스웨거 TTF"/>
              <a:ea typeface="스웨거 TTF"/>
            </a:endParaRPr>
          </a:p>
        </p:txBody>
      </p:sp>
      <p:pic>
        <p:nvPicPr>
          <p:cNvPr id="11" name="그림 10"/>
          <p:cNvPicPr>
            <a:picLocks noChangeAspect="1"/>
          </p:cNvPicPr>
          <p:nvPr/>
        </p:nvPicPr>
        <p:blipFill rotWithShape="1">
          <a:blip r:embed="rId2"/>
          <a:srcRect r="76440"/>
          <a:stretch>
            <a:fillRect/>
          </a:stretch>
        </p:blipFill>
        <p:spPr>
          <a:xfrm>
            <a:off x="2735796" y="5667097"/>
            <a:ext cx="771938" cy="642223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3455876" y="5697252"/>
            <a:ext cx="4320480" cy="6159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>
              <a:defRPr lang="ko-KR" altLang="en-US"/>
            </a:pPr>
            <a:r>
              <a:rPr lang="ko-KR" altLang="en-US" sz="2400" b="1">
                <a:solidFill>
                  <a:srgbClr val="800080"/>
                </a:solidFill>
              </a:rPr>
              <a:t>울산지방노동위원회  </a:t>
            </a:r>
            <a:endParaRPr lang="ko-KR" altLang="en-US" sz="2400" b="1">
              <a:solidFill>
                <a:srgbClr val="800080"/>
              </a:solidFill>
            </a:endParaRPr>
          </a:p>
          <a:p>
            <a:pPr lvl="0">
              <a:defRPr lang="ko-KR" altLang="en-US"/>
            </a:pPr>
            <a:r>
              <a:rPr lang="en-US" altLang="ko-KR" sz="1100" b="1">
                <a:solidFill>
                  <a:srgbClr val="800080"/>
                </a:solidFill>
              </a:rPr>
              <a:t>  Ulsan Regional Labor Relations Commission</a:t>
            </a:r>
            <a:endParaRPr lang="en-US" altLang="ko-KR" sz="1100" b="1">
              <a:solidFill>
                <a:srgbClr val="800080"/>
              </a:solidFill>
            </a:endParaRPr>
          </a:p>
        </p:txBody>
      </p:sp>
    </p:spTree>
  </p:cSld>
  <p:clrMapOvr>
    <a:masterClrMapping/>
  </p:clrMapOvr>
</p:sld>
</file>

<file path=ppt/slides/slide2.xml><?xml version="1.0" encoding="utf-8"?>
<p:sld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3"/>
          <p:cNvSpPr>
            <a:spLocks noGrp="1"/>
          </p:cNvSpPr>
          <p:nvPr>
            <p:ph type="title" idx="0"/>
          </p:nvPr>
        </p:nvSpPr>
        <p:spPr>
          <a:xfrm>
            <a:off x="1763649" y="694668"/>
            <a:ext cx="5878286" cy="1143000"/>
          </a:xfrm>
        </p:spPr>
        <p:txBody>
          <a:bodyPr/>
          <a:lstStyle/>
          <a:p>
            <a:pPr lvl="0" algn="ctr">
              <a:defRPr lang="ko-KR" altLang="en-US"/>
            </a:pPr>
            <a:r>
              <a:rPr lang="ko-KR" altLang="en-US" sz="4400">
                <a:solidFill>
                  <a:schemeClr val="accent6">
                    <a:lumMod val="30000"/>
                  </a:schemeClr>
                </a:solidFill>
                <a:latin typeface="스웨거 TTF"/>
                <a:ea typeface="스웨거 TTF"/>
              </a:rPr>
              <a:t>차   례</a:t>
            </a:r>
            <a:endParaRPr lang="ko-KR" altLang="en-US" sz="4400">
              <a:solidFill>
                <a:schemeClr val="accent6">
                  <a:lumMod val="30000"/>
                </a:schemeClr>
              </a:solidFill>
              <a:latin typeface="스웨거 TTF"/>
              <a:ea typeface="스웨거 TTF"/>
            </a:endParaRPr>
          </a:p>
        </p:txBody>
      </p:sp>
      <p:sp>
        <p:nvSpPr>
          <p:cNvPr id="37" name="모서리가 둥근 직사각형 3"/>
          <p:cNvSpPr/>
          <p:nvPr/>
        </p:nvSpPr>
        <p:spPr>
          <a:xfrm>
            <a:off x="2398239" y="2053761"/>
            <a:ext cx="5558184" cy="540000"/>
          </a:xfrm>
          <a:prstGeom prst="roundRect">
            <a:avLst>
              <a:gd name="adj" fmla="val 16667"/>
            </a:avLst>
          </a:prstGeom>
          <a:solidFill>
            <a:srgbClr val="e9bfe9"/>
          </a:solid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wrap="square" lIns="359999" tIns="45720" rIns="91440" bIns="45720" anchor="ctr">
            <a:noAutofit/>
          </a:bodyPr>
          <a:lstStyle/>
          <a:p>
            <a:pPr marL="171450" lvl="0" indent="-171450">
              <a:spcBef>
                <a:spcPct val="20000"/>
              </a:spcBef>
              <a:buClr>
                <a:srgbClr val="f3f3f3">
                  <a:lumMod val="25000"/>
                </a:srgbClr>
              </a:buClr>
              <a:buSzPct val="80000"/>
              <a:buNone/>
              <a:defRPr lang="ko-KR" altLang="en-US"/>
            </a:pPr>
            <a:r>
              <a:rPr lang="ko-KR" altLang="en-US" sz="2400">
                <a:solidFill>
                  <a:schemeClr val="accent6">
                    <a:lumMod val="30000"/>
                  </a:schemeClr>
                </a:solidFill>
                <a:latin typeface="스웨거 TTF"/>
                <a:ea typeface="스웨거 TTF"/>
                <a:sym typeface="Wingdings"/>
              </a:rPr>
              <a:t> </a:t>
            </a:r>
            <a:r>
              <a:rPr lang="ko-KR" altLang="en-US" sz="2400" spc="485">
                <a:solidFill>
                  <a:schemeClr val="accent6">
                    <a:lumMod val="30000"/>
                  </a:schemeClr>
                </a:solidFill>
                <a:latin typeface="스웨거 TTF"/>
                <a:ea typeface="스웨거 TTF"/>
                <a:sym typeface="Wingdings"/>
              </a:rPr>
              <a:t>노동위원회 개요</a:t>
            </a:r>
            <a:endParaRPr lang="ko-KR" altLang="en-US" sz="2400" spc="485">
              <a:solidFill>
                <a:schemeClr val="accent6">
                  <a:lumMod val="30000"/>
                </a:schemeClr>
              </a:solidFill>
              <a:latin typeface="스웨거 TTF"/>
              <a:ea typeface="스웨거 TTF"/>
              <a:sym typeface="Wingdings"/>
            </a:endParaRPr>
          </a:p>
        </p:txBody>
      </p:sp>
      <p:sp>
        <p:nvSpPr>
          <p:cNvPr id="58" name="모서리가 둥근 직사각형 3"/>
          <p:cNvSpPr/>
          <p:nvPr/>
        </p:nvSpPr>
        <p:spPr>
          <a:xfrm>
            <a:off x="2398239" y="3173428"/>
            <a:ext cx="5558184" cy="540000"/>
          </a:xfrm>
          <a:prstGeom prst="roundRect">
            <a:avLst>
              <a:gd name="adj" fmla="val 16667"/>
            </a:avLst>
          </a:prstGeom>
          <a:solidFill>
            <a:srgbClr val="e9bfe9"/>
          </a:solid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wrap="square" lIns="359999" tIns="45720" rIns="91440" bIns="45720" anchor="ctr">
            <a:noAutofit/>
          </a:bodyPr>
          <a:lstStyle/>
          <a:p>
            <a:pPr marL="171450" lvl="0" indent="-171450">
              <a:spcBef>
                <a:spcPct val="20000"/>
              </a:spcBef>
              <a:buClr>
                <a:srgbClr val="f3f3f3">
                  <a:lumMod val="25000"/>
                </a:srgbClr>
              </a:buClr>
              <a:buSzPct val="80000"/>
              <a:buNone/>
              <a:defRPr lang="ko-KR" altLang="en-US"/>
            </a:pPr>
            <a:r>
              <a:rPr lang="ko-KR" altLang="en-US" sz="2400" spc="485">
                <a:solidFill>
                  <a:schemeClr val="accent6">
                    <a:lumMod val="30000"/>
                  </a:schemeClr>
                </a:solidFill>
                <a:latin typeface="스웨거 TTF"/>
                <a:ea typeface="스웨거 TTF"/>
                <a:sym typeface="Wingdings"/>
              </a:rPr>
              <a:t> 노동위원회 조직</a:t>
            </a:r>
            <a:endParaRPr lang="ko-KR" altLang="en-US" sz="2400" spc="485">
              <a:solidFill>
                <a:schemeClr val="accent6">
                  <a:lumMod val="30000"/>
                </a:schemeClr>
              </a:solidFill>
              <a:latin typeface="스웨거 TTF"/>
              <a:ea typeface="스웨거 TTF"/>
              <a:sym typeface="Wingdings"/>
            </a:endParaRPr>
          </a:p>
        </p:txBody>
      </p:sp>
      <p:sp>
        <p:nvSpPr>
          <p:cNvPr id="64" name="모서리가 둥근 직사각형 3"/>
          <p:cNvSpPr/>
          <p:nvPr/>
        </p:nvSpPr>
        <p:spPr>
          <a:xfrm>
            <a:off x="2398239" y="4293096"/>
            <a:ext cx="5558184" cy="540000"/>
          </a:xfrm>
          <a:prstGeom prst="roundRect">
            <a:avLst>
              <a:gd name="adj" fmla="val 16667"/>
            </a:avLst>
          </a:prstGeom>
          <a:solidFill>
            <a:srgbClr val="e9bfe9"/>
          </a:solid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wrap="square" lIns="359999" tIns="45720" rIns="91440" bIns="45720" anchor="ctr">
            <a:noAutofit/>
          </a:bodyPr>
          <a:lstStyle/>
          <a:p>
            <a:pPr marL="171450" lvl="0" indent="-171450">
              <a:spcBef>
                <a:spcPct val="20000"/>
              </a:spcBef>
              <a:buClr>
                <a:srgbClr val="f3f3f3">
                  <a:lumMod val="25000"/>
                </a:srgbClr>
              </a:buClr>
              <a:buSzPct val="80000"/>
              <a:buNone/>
              <a:defRPr lang="ko-KR" altLang="en-US"/>
            </a:pPr>
            <a:r>
              <a:rPr lang="ko-KR" altLang="en-US" sz="2400">
                <a:solidFill>
                  <a:schemeClr val="accent6">
                    <a:lumMod val="30000"/>
                  </a:schemeClr>
                </a:solidFill>
                <a:latin typeface="스웨거 TTF"/>
                <a:ea typeface="스웨거 TTF"/>
                <a:sym typeface="Wingdings"/>
              </a:rPr>
              <a:t> 노동위원회 주요업무</a:t>
            </a:r>
            <a:endParaRPr lang="ko-KR" altLang="en-US" sz="2400">
              <a:solidFill>
                <a:schemeClr val="accent6">
                  <a:lumMod val="30000"/>
                </a:schemeClr>
              </a:solidFill>
              <a:latin typeface="스웨거 TTF"/>
              <a:ea typeface="스웨거 TTF"/>
              <a:sym typeface="Wingdings"/>
            </a:endParaRPr>
          </a:p>
        </p:txBody>
      </p:sp>
      <p:grpSp>
        <p:nvGrpSpPr>
          <p:cNvPr id="69" name="그룹 68"/>
          <p:cNvGrpSpPr>
            <a:grpSpLocks noChangeAspect="1"/>
          </p:cNvGrpSpPr>
          <p:nvPr/>
        </p:nvGrpSpPr>
        <p:grpSpPr>
          <a:xfrm rot="0">
            <a:off x="2162607" y="4293096"/>
            <a:ext cx="540000" cy="540000"/>
            <a:chOff x="2162607" y="4293096"/>
            <a:chExt cx="540000" cy="540000"/>
          </a:xfrm>
        </p:grpSpPr>
        <p:grpSp>
          <p:nvGrpSpPr>
            <p:cNvPr id="65" name="그룹 19"/>
            <p:cNvGrpSpPr/>
            <p:nvPr/>
          </p:nvGrpSpPr>
          <p:grpSpPr>
            <a:xfrm rot="0">
              <a:off x="2162607" y="4293096"/>
              <a:ext cx="540000" cy="540000"/>
              <a:chOff x="3295650" y="1857364"/>
              <a:chExt cx="1855759" cy="1855756"/>
            </a:xfrm>
            <a:effectLst/>
          </p:grpSpPr>
          <p:sp>
            <p:nvSpPr>
              <p:cNvPr id="66" name="타원 5"/>
              <p:cNvSpPr/>
              <p:nvPr/>
            </p:nvSpPr>
            <p:spPr>
              <a:xfrm>
                <a:off x="3295650" y="1857364"/>
                <a:ext cx="1855759" cy="1855756"/>
              </a:xfrm>
              <a:prstGeom prst="ellipse">
                <a:avLst/>
              </a:prstGeom>
              <a:solidFill>
                <a:schemeClr val="accent1"/>
              </a:solidFill>
              <a:ln w="889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vert="horz" wrap="square" lIns="91440" tIns="45720" rIns="91440" bIns="45720" anchor="ctr">
                <a:spAutoFit/>
              </a:bodyPr>
              <a:lstStyle/>
              <a:p>
                <a:pPr indent="-171450" algn="ctr">
                  <a:spcBef>
                    <a:spcPct val="20000"/>
                  </a:spcBef>
                  <a:defRPr lang="ko-KR" altLang="en-US"/>
                </a:pPr>
                <a:endParaRPr xmlns:mc="http://schemas.openxmlformats.org/markup-compatibility/2006" xmlns:hp="http://schemas.haansoft.com/office/presentation/8.0" lang="ko-KR" altLang="en-US" sz="2400" b="1" mc:Ignorable="hp" hp:hslEmbossed="0">
                  <a:effectLst>
                    <a:outerShdw blurRad="38100" dist="38100" dir="2700000" algn="tl" rotWithShape="0">
                      <a:srgbClr val="000000">
                        <a:alpha val="40000"/>
                      </a:srgbClr>
                    </a:outerShdw>
                  </a:effectLst>
                  <a:latin typeface="Arial"/>
                  <a:ea typeface="함초롬바탕"/>
                  <a:cs typeface="Arial"/>
                </a:endParaRPr>
              </a:p>
            </p:txBody>
          </p:sp>
          <p:sp>
            <p:nvSpPr>
              <p:cNvPr id="67" name="타원 6"/>
              <p:cNvSpPr/>
              <p:nvPr/>
            </p:nvSpPr>
            <p:spPr>
              <a:xfrm>
                <a:off x="3410409" y="1913170"/>
                <a:ext cx="1633067" cy="1633065"/>
              </a:xfrm>
              <a:prstGeom prst="ellipse">
                <a:avLst/>
              </a:prstGeom>
              <a:solidFill>
                <a:srgbClr val="dbbfe9"/>
              </a:solidFill>
              <a:ln w="88900">
                <a:gradFill flip="xy" rotWithShape="1">
                  <a:gsLst>
                    <a:gs pos="0">
                      <a:srgbClr val="dbbfe9">
                        <a:alpha val="100000"/>
                      </a:srgbClr>
                    </a:gs>
                    <a:gs pos="100000">
                      <a:schemeClr val="bg1">
                        <a:alpha val="100000"/>
                      </a:schemeClr>
                    </a:gs>
                  </a:gsLst>
                  <a:lin ang="5400000" scaled="0"/>
                  <a:tileRect/>
                </a:gra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vert="horz" wrap="square" lIns="91440" tIns="45720" rIns="91440" bIns="45720" anchor="ctr">
                <a:spAutoFit/>
              </a:bodyPr>
              <a:lstStyle/>
              <a:p>
                <a:pPr indent="-171450" algn="ctr">
                  <a:spcBef>
                    <a:spcPct val="20000"/>
                  </a:spcBef>
                  <a:defRPr lang="ko-KR" altLang="en-US"/>
                </a:pPr>
                <a:endParaRPr xmlns:mc="http://schemas.openxmlformats.org/markup-compatibility/2006" xmlns:hp="http://schemas.haansoft.com/office/presentation/8.0" lang="ko-KR" altLang="en-US" sz="2400" b="1" mc:Ignorable="hp" hp:hslEmbossed="0">
                  <a:effectLst>
                    <a:outerShdw blurRad="38100" dist="38100" dir="2700000" algn="tl" rotWithShape="0">
                      <a:srgbClr val="000000">
                        <a:alpha val="40000"/>
                      </a:srgbClr>
                    </a:outerShdw>
                  </a:effectLst>
                  <a:latin typeface="Arial"/>
                  <a:ea typeface="함초롬바탕"/>
                  <a:cs typeface="Arial"/>
                </a:endParaRPr>
              </a:p>
            </p:txBody>
          </p:sp>
        </p:grpSp>
        <p:sp>
          <p:nvSpPr>
            <p:cNvPr id="68" name="TextBox 27"/>
            <p:cNvSpPr txBox="1"/>
            <p:nvPr/>
          </p:nvSpPr>
          <p:spPr>
            <a:xfrm>
              <a:off x="2162607" y="4345305"/>
              <a:ext cx="540000" cy="453390"/>
            </a:xfrm>
            <a:prstGeom prst="rect">
              <a:avLst/>
            </a:prstGeom>
            <a:noFill/>
            <a:ln w="9525" cap="flat" cmpd="sng">
              <a:noFill/>
              <a:prstDash val="solid"/>
              <a:round/>
            </a:ln>
          </p:spPr>
          <p:txBody>
            <a:bodyPr vert="horz" wrap="square" lIns="91440" tIns="45720" rIns="91440" bIns="45720" anchor="ctr">
              <a:spAutoFit/>
            </a:bodyPr>
            <a:lstStyle/>
            <a:p>
              <a:pPr algn="ctr">
                <a:defRPr lang="ko-KR" altLang="en-US"/>
              </a:pPr>
              <a:r>
                <a:rPr xmlns:mc="http://schemas.openxmlformats.org/markup-compatibility/2006" xmlns:hp="http://schemas.haansoft.com/office/presentation/8.0" lang="ko-KR" altLang="en-US" sz="2400" b="1" mc:Ignorable="hp" hp:hslEmbossed="0">
                  <a:solidFill>
                    <a:schemeClr val="accent1">
                      <a:lumMod val="20000"/>
                      <a:lumOff val="80000"/>
                    </a:schemeClr>
                  </a:solidFill>
                  <a:effectLst>
                    <a:outerShdw blurRad="38100" dist="38100" dir="2700000" algn="tl" rotWithShape="0">
                      <a:srgbClr val="000000">
                        <a:alpha val="40000"/>
                      </a:srgbClr>
                    </a:outerShdw>
                  </a:effectLst>
                  <a:latin typeface="스웨거 TTF"/>
                  <a:ea typeface="스웨거 TTF"/>
                </a:rPr>
                <a:t>Ⅲ</a:t>
              </a:r>
              <a:endParaRPr xmlns:mc="http://schemas.openxmlformats.org/markup-compatibility/2006" xmlns:hp="http://schemas.haansoft.com/office/presentation/8.0" lang="ko-KR" altLang="en-US" sz="2400" b="1" mc:Ignorable="hp" hp:hslEmbossed="0">
                <a:solidFill>
                  <a:schemeClr val="accent1">
                    <a:lumMod val="20000"/>
                    <a:lumOff val="80000"/>
                  </a:schemeClr>
                </a:solidFill>
                <a:effectLst>
                  <a:outerShdw blurRad="38100" dist="38100" dir="2700000" algn="tl" rotWithShape="0">
                    <a:srgbClr val="000000">
                      <a:alpha val="40000"/>
                    </a:srgbClr>
                  </a:outerShdw>
                </a:effectLst>
                <a:latin typeface="스웨거 TTF"/>
                <a:ea typeface="스웨거 TTF"/>
              </a:endParaRPr>
            </a:p>
          </p:txBody>
        </p:sp>
      </p:grpSp>
      <p:grpSp>
        <p:nvGrpSpPr>
          <p:cNvPr id="72" name="그룹 71"/>
          <p:cNvGrpSpPr>
            <a:grpSpLocks noChangeAspect="1"/>
          </p:cNvGrpSpPr>
          <p:nvPr/>
        </p:nvGrpSpPr>
        <p:grpSpPr>
          <a:xfrm rot="0">
            <a:off x="2162607" y="2053761"/>
            <a:ext cx="540000" cy="540000"/>
            <a:chOff x="2162607" y="4293096"/>
            <a:chExt cx="540000" cy="540000"/>
          </a:xfrm>
        </p:grpSpPr>
        <p:grpSp>
          <p:nvGrpSpPr>
            <p:cNvPr id="73" name="그룹 19"/>
            <p:cNvGrpSpPr/>
            <p:nvPr/>
          </p:nvGrpSpPr>
          <p:grpSpPr>
            <a:xfrm rot="0">
              <a:off x="2162607" y="4293096"/>
              <a:ext cx="540000" cy="540000"/>
              <a:chOff x="3295650" y="1857364"/>
              <a:chExt cx="1855759" cy="1855756"/>
            </a:xfrm>
            <a:effectLst/>
          </p:grpSpPr>
          <p:sp>
            <p:nvSpPr>
              <p:cNvPr id="74" name="타원 5"/>
              <p:cNvSpPr/>
              <p:nvPr/>
            </p:nvSpPr>
            <p:spPr>
              <a:xfrm>
                <a:off x="3295650" y="1857364"/>
                <a:ext cx="1855759" cy="1855756"/>
              </a:xfrm>
              <a:prstGeom prst="ellipse">
                <a:avLst/>
              </a:prstGeom>
              <a:solidFill>
                <a:schemeClr val="accent1"/>
              </a:solidFill>
              <a:ln w="889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vert="horz" wrap="square" lIns="91440" tIns="45720" rIns="91440" bIns="45720" anchor="ctr">
                <a:spAutoFit/>
              </a:bodyPr>
              <a:lstStyle/>
              <a:p>
                <a:pPr indent="-171450" algn="ctr">
                  <a:spcBef>
                    <a:spcPct val="20000"/>
                  </a:spcBef>
                  <a:defRPr lang="ko-KR" altLang="en-US"/>
                </a:pPr>
                <a:endParaRPr xmlns:mc="http://schemas.openxmlformats.org/markup-compatibility/2006" xmlns:hp="http://schemas.haansoft.com/office/presentation/8.0" lang="ko-KR" altLang="en-US" sz="2400" b="1" mc:Ignorable="hp" hp:hslEmbossed="0">
                  <a:effectLst>
                    <a:outerShdw blurRad="38100" dist="38100" dir="2700000" algn="tl" rotWithShape="0">
                      <a:srgbClr val="000000">
                        <a:alpha val="40000"/>
                      </a:srgbClr>
                    </a:outerShdw>
                  </a:effectLst>
                  <a:latin typeface="Arial"/>
                  <a:ea typeface="함초롬바탕"/>
                  <a:cs typeface="Arial"/>
                </a:endParaRPr>
              </a:p>
            </p:txBody>
          </p:sp>
          <p:sp>
            <p:nvSpPr>
              <p:cNvPr id="75" name="타원 6"/>
              <p:cNvSpPr/>
              <p:nvPr/>
            </p:nvSpPr>
            <p:spPr>
              <a:xfrm>
                <a:off x="3410409" y="1913170"/>
                <a:ext cx="1633067" cy="1633065"/>
              </a:xfrm>
              <a:prstGeom prst="ellipse">
                <a:avLst/>
              </a:prstGeom>
              <a:solidFill>
                <a:srgbClr val="dbbfe9"/>
              </a:solidFill>
              <a:ln w="88900">
                <a:gradFill flip="xy" rotWithShape="1">
                  <a:gsLst>
                    <a:gs pos="0">
                      <a:srgbClr val="dbbfe9">
                        <a:alpha val="100000"/>
                      </a:srgbClr>
                    </a:gs>
                    <a:gs pos="100000">
                      <a:schemeClr val="bg1">
                        <a:alpha val="100000"/>
                      </a:schemeClr>
                    </a:gs>
                  </a:gsLst>
                  <a:lin ang="5400000" scaled="0"/>
                  <a:tileRect/>
                </a:gra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vert="horz" wrap="square" lIns="91440" tIns="45720" rIns="91440" bIns="45720" anchor="ctr">
                <a:spAutoFit/>
              </a:bodyPr>
              <a:lstStyle/>
              <a:p>
                <a:pPr indent="-171450" algn="ctr">
                  <a:spcBef>
                    <a:spcPct val="20000"/>
                  </a:spcBef>
                  <a:defRPr lang="ko-KR" altLang="en-US"/>
                </a:pPr>
                <a:endParaRPr xmlns:mc="http://schemas.openxmlformats.org/markup-compatibility/2006" xmlns:hp="http://schemas.haansoft.com/office/presentation/8.0" lang="ko-KR" altLang="en-US" sz="2400" b="1" mc:Ignorable="hp" hp:hslEmbossed="0">
                  <a:effectLst>
                    <a:outerShdw blurRad="38100" dist="38100" dir="2700000" algn="tl" rotWithShape="0">
                      <a:srgbClr val="000000">
                        <a:alpha val="40000"/>
                      </a:srgbClr>
                    </a:outerShdw>
                  </a:effectLst>
                  <a:latin typeface="Arial"/>
                  <a:ea typeface="함초롬바탕"/>
                  <a:cs typeface="Arial"/>
                </a:endParaRPr>
              </a:p>
            </p:txBody>
          </p:sp>
        </p:grpSp>
        <p:sp>
          <p:nvSpPr>
            <p:cNvPr id="76" name="TextBox 27"/>
            <p:cNvSpPr txBox="1"/>
            <p:nvPr/>
          </p:nvSpPr>
          <p:spPr>
            <a:xfrm>
              <a:off x="2162607" y="4345305"/>
              <a:ext cx="540000" cy="453390"/>
            </a:xfrm>
            <a:prstGeom prst="rect">
              <a:avLst/>
            </a:prstGeom>
            <a:noFill/>
            <a:ln w="9525" cap="flat" cmpd="sng">
              <a:noFill/>
              <a:prstDash val="solid"/>
              <a:round/>
            </a:ln>
          </p:spPr>
          <p:txBody>
            <a:bodyPr vert="horz" wrap="square" lIns="91440" tIns="45720" rIns="91440" bIns="45720" anchor="ctr">
              <a:spAutoFit/>
            </a:bodyPr>
            <a:lstStyle/>
            <a:p>
              <a:pPr algn="ctr">
                <a:defRPr lang="ko-KR" altLang="en-US"/>
              </a:pPr>
              <a:r>
                <a:rPr xmlns:mc="http://schemas.openxmlformats.org/markup-compatibility/2006" xmlns:hp="http://schemas.haansoft.com/office/presentation/8.0" lang="ko-KR" altLang="en-US" sz="2400" b="1" mc:Ignorable="hp" hp:hslEmbossed="0">
                  <a:solidFill>
                    <a:schemeClr val="accent1">
                      <a:lumMod val="20000"/>
                      <a:lumOff val="80000"/>
                    </a:schemeClr>
                  </a:solidFill>
                  <a:effectLst>
                    <a:outerShdw blurRad="38100" dist="38100" dir="2700000" algn="tl" rotWithShape="0">
                      <a:srgbClr val="000000">
                        <a:alpha val="40000"/>
                      </a:srgbClr>
                    </a:outerShdw>
                  </a:effectLst>
                  <a:latin typeface="스웨거 TTF"/>
                  <a:ea typeface="스웨거 TTF"/>
                </a:rPr>
                <a:t>Ⅰ</a:t>
              </a:r>
              <a:endParaRPr xmlns:mc="http://schemas.openxmlformats.org/markup-compatibility/2006" xmlns:hp="http://schemas.haansoft.com/office/presentation/8.0" lang="ko-KR" altLang="en-US" sz="2400" b="1" mc:Ignorable="hp" hp:hslEmbossed="0">
                <a:solidFill>
                  <a:schemeClr val="accent1">
                    <a:lumMod val="20000"/>
                    <a:lumOff val="80000"/>
                  </a:schemeClr>
                </a:solidFill>
                <a:effectLst>
                  <a:outerShdw blurRad="38100" dist="38100" dir="2700000" algn="tl" rotWithShape="0">
                    <a:srgbClr val="000000">
                      <a:alpha val="40000"/>
                    </a:srgbClr>
                  </a:outerShdw>
                </a:effectLst>
                <a:latin typeface="스웨거 TTF"/>
                <a:ea typeface="스웨거 TTF"/>
              </a:endParaRPr>
            </a:p>
          </p:txBody>
        </p:sp>
      </p:grpSp>
      <p:grpSp>
        <p:nvGrpSpPr>
          <p:cNvPr id="77" name="그룹 76"/>
          <p:cNvGrpSpPr>
            <a:grpSpLocks noChangeAspect="1"/>
          </p:cNvGrpSpPr>
          <p:nvPr/>
        </p:nvGrpSpPr>
        <p:grpSpPr>
          <a:xfrm rot="0">
            <a:off x="2162607" y="3178050"/>
            <a:ext cx="540000" cy="540000"/>
            <a:chOff x="2162607" y="4293096"/>
            <a:chExt cx="540000" cy="540000"/>
          </a:xfrm>
        </p:grpSpPr>
        <p:grpSp>
          <p:nvGrpSpPr>
            <p:cNvPr id="78" name="그룹 19"/>
            <p:cNvGrpSpPr/>
            <p:nvPr/>
          </p:nvGrpSpPr>
          <p:grpSpPr>
            <a:xfrm rot="0">
              <a:off x="2162607" y="4293096"/>
              <a:ext cx="540000" cy="540000"/>
              <a:chOff x="3295650" y="1857364"/>
              <a:chExt cx="1855759" cy="1855756"/>
            </a:xfrm>
            <a:effectLst/>
          </p:grpSpPr>
          <p:sp>
            <p:nvSpPr>
              <p:cNvPr id="79" name="타원 5"/>
              <p:cNvSpPr/>
              <p:nvPr/>
            </p:nvSpPr>
            <p:spPr>
              <a:xfrm>
                <a:off x="3295650" y="1857364"/>
                <a:ext cx="1855759" cy="1855756"/>
              </a:xfrm>
              <a:prstGeom prst="ellipse">
                <a:avLst/>
              </a:prstGeom>
              <a:solidFill>
                <a:schemeClr val="accent1"/>
              </a:solidFill>
              <a:ln w="889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vert="horz" wrap="square" lIns="91440" tIns="45720" rIns="91440" bIns="45720" anchor="ctr">
                <a:spAutoFit/>
              </a:bodyPr>
              <a:lstStyle/>
              <a:p>
                <a:pPr indent="-171450" algn="ctr">
                  <a:spcBef>
                    <a:spcPct val="20000"/>
                  </a:spcBef>
                  <a:defRPr lang="ko-KR" altLang="en-US"/>
                </a:pPr>
                <a:endParaRPr xmlns:mc="http://schemas.openxmlformats.org/markup-compatibility/2006" xmlns:hp="http://schemas.haansoft.com/office/presentation/8.0" lang="ko-KR" altLang="en-US" sz="2400" b="1" mc:Ignorable="hp" hp:hslEmbossed="0">
                  <a:effectLst>
                    <a:outerShdw blurRad="38100" dist="38100" dir="2700000" algn="tl" rotWithShape="0">
                      <a:srgbClr val="000000">
                        <a:alpha val="40000"/>
                      </a:srgbClr>
                    </a:outerShdw>
                  </a:effectLst>
                  <a:latin typeface="Arial"/>
                  <a:ea typeface="함초롬바탕"/>
                  <a:cs typeface="Arial"/>
                </a:endParaRPr>
              </a:p>
            </p:txBody>
          </p:sp>
          <p:sp>
            <p:nvSpPr>
              <p:cNvPr id="80" name="타원 6"/>
              <p:cNvSpPr/>
              <p:nvPr/>
            </p:nvSpPr>
            <p:spPr>
              <a:xfrm>
                <a:off x="3410409" y="1913170"/>
                <a:ext cx="1633067" cy="1633065"/>
              </a:xfrm>
              <a:prstGeom prst="ellipse">
                <a:avLst/>
              </a:prstGeom>
              <a:solidFill>
                <a:srgbClr val="dbbfe9"/>
              </a:solidFill>
              <a:ln w="88900">
                <a:gradFill flip="xy" rotWithShape="1">
                  <a:gsLst>
                    <a:gs pos="0">
                      <a:srgbClr val="dbbfe9">
                        <a:alpha val="100000"/>
                      </a:srgbClr>
                    </a:gs>
                    <a:gs pos="100000">
                      <a:schemeClr val="bg1">
                        <a:alpha val="100000"/>
                      </a:schemeClr>
                    </a:gs>
                  </a:gsLst>
                  <a:lin ang="5400000" scaled="0"/>
                  <a:tileRect/>
                </a:gra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vert="horz" wrap="square" lIns="91440" tIns="45720" rIns="91440" bIns="45720" anchor="ctr">
                <a:spAutoFit/>
              </a:bodyPr>
              <a:lstStyle/>
              <a:p>
                <a:pPr indent="-171450" algn="ctr">
                  <a:spcBef>
                    <a:spcPct val="20000"/>
                  </a:spcBef>
                  <a:defRPr lang="ko-KR" altLang="en-US"/>
                </a:pPr>
                <a:endParaRPr xmlns:mc="http://schemas.openxmlformats.org/markup-compatibility/2006" xmlns:hp="http://schemas.haansoft.com/office/presentation/8.0" lang="ko-KR" altLang="en-US" sz="2400" b="1" mc:Ignorable="hp" hp:hslEmbossed="0">
                  <a:effectLst>
                    <a:outerShdw blurRad="38100" dist="38100" dir="2700000" algn="tl" rotWithShape="0">
                      <a:srgbClr val="000000">
                        <a:alpha val="40000"/>
                      </a:srgbClr>
                    </a:outerShdw>
                  </a:effectLst>
                  <a:latin typeface="Arial"/>
                  <a:ea typeface="함초롬바탕"/>
                  <a:cs typeface="Arial"/>
                </a:endParaRPr>
              </a:p>
            </p:txBody>
          </p:sp>
        </p:grpSp>
        <p:sp>
          <p:nvSpPr>
            <p:cNvPr id="81" name="TextBox 27"/>
            <p:cNvSpPr txBox="1"/>
            <p:nvPr/>
          </p:nvSpPr>
          <p:spPr>
            <a:xfrm>
              <a:off x="2162607" y="4345305"/>
              <a:ext cx="540000" cy="453390"/>
            </a:xfrm>
            <a:prstGeom prst="rect">
              <a:avLst/>
            </a:prstGeom>
            <a:noFill/>
            <a:ln w="9525" cap="flat" cmpd="sng">
              <a:noFill/>
              <a:prstDash val="solid"/>
              <a:round/>
            </a:ln>
          </p:spPr>
          <p:txBody>
            <a:bodyPr vert="horz" wrap="square" lIns="91440" tIns="45720" rIns="91440" bIns="45720" anchor="ctr">
              <a:spAutoFit/>
            </a:bodyPr>
            <a:lstStyle/>
            <a:p>
              <a:pPr algn="ctr">
                <a:defRPr lang="ko-KR" altLang="en-US"/>
              </a:pPr>
              <a:r>
                <a:rPr xmlns:mc="http://schemas.openxmlformats.org/markup-compatibility/2006" xmlns:hp="http://schemas.haansoft.com/office/presentation/8.0" lang="ko-KR" altLang="en-US" sz="2400" b="1" mc:Ignorable="hp" hp:hslEmbossed="0">
                  <a:solidFill>
                    <a:schemeClr val="accent1">
                      <a:lumMod val="20000"/>
                      <a:lumOff val="80000"/>
                    </a:schemeClr>
                  </a:solidFill>
                  <a:effectLst>
                    <a:outerShdw blurRad="38100" dist="38100" dir="2700000" algn="tl" rotWithShape="0">
                      <a:srgbClr val="000000">
                        <a:alpha val="40000"/>
                      </a:srgbClr>
                    </a:outerShdw>
                  </a:effectLst>
                  <a:latin typeface="스웨거 TTF"/>
                  <a:ea typeface="스웨거 TTF"/>
                </a:rPr>
                <a:t>Ⅱ</a:t>
              </a:r>
              <a:endParaRPr xmlns:mc="http://schemas.openxmlformats.org/markup-compatibility/2006" xmlns:hp="http://schemas.haansoft.com/office/presentation/8.0" lang="ko-KR" altLang="en-US" sz="2400" b="1" mc:Ignorable="hp" hp:hslEmbossed="0">
                <a:solidFill>
                  <a:schemeClr val="accent1">
                    <a:lumMod val="20000"/>
                    <a:lumOff val="80000"/>
                  </a:schemeClr>
                </a:solidFill>
                <a:effectLst>
                  <a:outerShdw blurRad="38100" dist="38100" dir="2700000" algn="tl" rotWithShape="0">
                    <a:srgbClr val="000000">
                      <a:alpha val="40000"/>
                    </a:srgbClr>
                  </a:outerShdw>
                </a:effectLst>
                <a:latin typeface="스웨거 TTF"/>
                <a:ea typeface="스웨거 TTF"/>
              </a:endParaRPr>
            </a:p>
          </p:txBody>
        </p:sp>
      </p:grpSp>
    </p:spTree>
  </p:cSld>
  <p:clrMapOvr>
    <a:masterClrMapping/>
  </p:clrMapOvr>
</p:sld>
</file>

<file path=ppt/slides/slide3.xml><?xml version="1.0" encoding="utf-8"?>
<p:sld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6"/>
          <p:cNvSpPr>
            <a:spLocks noChangeArrowheads="1"/>
          </p:cNvSpPr>
          <p:nvPr/>
        </p:nvSpPr>
        <p:spPr>
          <a:xfrm>
            <a:off x="-4763" y="3197512"/>
            <a:ext cx="9148763" cy="3327874"/>
          </a:xfrm>
          <a:prstGeom prst="rect">
            <a:avLst/>
          </a:prstGeom>
          <a:solidFill>
            <a:schemeClr val="bg1">
              <a:lumMod val="75000"/>
              <a:alpha val="22000"/>
            </a:schemeClr>
          </a:solidFill>
          <a:ln w="9525" algn="ctr">
            <a:noFill/>
            <a:miter/>
          </a:ln>
          <a:effectLst/>
        </p:spPr>
        <p:txBody>
          <a:bodyPr anchor="ctr"/>
          <a:lstStyle/>
          <a:p>
            <a:pPr>
              <a:spcBef>
                <a:spcPct val="52000"/>
              </a:spcBef>
              <a:defRPr lang="ko-KR" altLang="en-US"/>
            </a:pPr>
            <a:endParaRPr lang="ko-KR" altLang="en-US" sz="1600">
              <a:solidFill>
                <a:srgbClr val="003366"/>
              </a:solidFill>
              <a:latin typeface="맑은 고딕"/>
              <a:ea typeface="맑은 고딕"/>
              <a:cs typeface="맑은 고딕"/>
            </a:endParaRPr>
          </a:p>
        </p:txBody>
      </p:sp>
      <p:cxnSp>
        <p:nvCxnSpPr>
          <p:cNvPr id="3" name="직선 연결선 36"/>
          <p:cNvCxnSpPr/>
          <p:nvPr/>
        </p:nvCxnSpPr>
        <p:spPr>
          <a:xfrm>
            <a:off x="35433" y="6517308"/>
            <a:ext cx="9072000" cy="8079"/>
          </a:xfrm>
          <a:prstGeom prst="line">
            <a:avLst/>
          </a:prstGeom>
          <a:ln w="19050">
            <a:gradFill flip="none" rotWithShape="1">
              <a:gsLst>
                <a:gs pos="0">
                  <a:schemeClr val="accent1">
                    <a:tint val="66000"/>
                    <a:satMod val="160000"/>
                    <a:alpha val="0"/>
                  </a:schemeClr>
                </a:gs>
                <a:gs pos="50000">
                  <a:schemeClr val="tx1">
                    <a:lumMod val="75000"/>
                    <a:lumOff val="25000"/>
                  </a:schemeClr>
                </a:gs>
                <a:gs pos="100000">
                  <a:schemeClr val="accent1">
                    <a:tint val="23500"/>
                    <a:satMod val="160000"/>
                    <a:alpha val="0"/>
                  </a:schemeClr>
                </a:gs>
              </a:gsLst>
              <a:lin ang="0" scaled="1"/>
              <a:tileRect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Rectangle 16"/>
          <p:cNvSpPr>
            <a:spLocks noChangeArrowheads="1"/>
          </p:cNvSpPr>
          <p:nvPr/>
        </p:nvSpPr>
        <p:spPr>
          <a:xfrm>
            <a:off x="0" y="1427886"/>
            <a:ext cx="9148763" cy="1149336"/>
          </a:xfrm>
          <a:prstGeom prst="rect">
            <a:avLst/>
          </a:prstGeom>
          <a:solidFill>
            <a:schemeClr val="bg1">
              <a:lumMod val="75000"/>
              <a:alpha val="22000"/>
            </a:schemeClr>
          </a:solidFill>
          <a:ln w="9525" algn="ctr">
            <a:noFill/>
            <a:miter/>
          </a:ln>
          <a:effectLst/>
        </p:spPr>
        <p:txBody>
          <a:bodyPr anchor="ctr"/>
          <a:lstStyle/>
          <a:p>
            <a:pPr algn="ctr">
              <a:defRPr lang="ko-KR" altLang="en-US"/>
            </a:pPr>
            <a:endParaRPr lang="ko-KR" altLang="en-US"/>
          </a:p>
        </p:txBody>
      </p:sp>
      <p:sp>
        <p:nvSpPr>
          <p:cNvPr id="5" name="Rectangle 5"/>
          <p:cNvSpPr>
            <a:spLocks noChangeArrowheads="1"/>
          </p:cNvSpPr>
          <p:nvPr/>
        </p:nvSpPr>
        <p:spPr>
          <a:xfrm>
            <a:off x="252000" y="1175886"/>
            <a:ext cx="2437200" cy="503999"/>
          </a:xfrm>
          <a:prstGeom prst="roundRect">
            <a:avLst>
              <a:gd name="adj" fmla="val 41666"/>
            </a:avLst>
          </a:prstGeom>
          <a:gradFill flip="none" rotWithShape="1">
            <a:gsLst>
              <a:gs pos="0">
                <a:srgbClr val="a5a5e7">
                  <a:alpha val="100000"/>
                </a:srgbClr>
              </a:gs>
              <a:gs pos="26000">
                <a:srgbClr val="cdbfe9">
                  <a:alpha val="100000"/>
                </a:srgbClr>
              </a:gs>
              <a:gs pos="40000">
                <a:srgbClr val="cdbfe9">
                  <a:alpha val="100000"/>
                </a:srgbClr>
              </a:gs>
              <a:gs pos="100000">
                <a:srgbClr val="cdbfe9">
                  <a:alpha val="100000"/>
                </a:srgbClr>
              </a:gs>
            </a:gsLst>
            <a:lin ang="4200000" scaled="0"/>
            <a:tileRect/>
          </a:gradFill>
          <a:ln w="12700">
            <a:solidFill>
              <a:schemeClr val="bg1">
                <a:lumMod val="95000"/>
              </a:schemeClr>
            </a:solidFill>
          </a:ln>
          <a:effectLst>
            <a:outerShdw blurRad="63500" sx="102000" sy="102000" algn="ctr" rotWithShape="0">
              <a:prstClr val="black">
                <a:alpha val="28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>
            <a:noAutofit/>
          </a:bodyPr>
          <a:lstStyle/>
          <a:p>
            <a:pPr lvl="0" algn="ctr">
              <a:defRPr lang="ko-KR" altLang="en-US"/>
            </a:pPr>
            <a:r>
              <a:rPr xmlns:mc="http://schemas.openxmlformats.org/markup-compatibility/2006" xmlns:hp="http://schemas.haansoft.com/office/presentation/8.0" lang="ko-KR" altLang="en-US" sz="2400" mc:Ignorable="hp" hp:hslEmbossed="0">
                <a:solidFill>
                  <a:srgbClr val="000000"/>
                </a:solidFill>
                <a:effectLst>
                  <a:outerShdw blurRad="38100" dist="38100" dir="2700000" algn="tl" rotWithShape="0">
                    <a:srgbClr val="000000">
                      <a:alpha val="40000"/>
                    </a:srgbClr>
                  </a:outerShdw>
                </a:effectLst>
                <a:cs typeface="맑은 고딕"/>
              </a:rPr>
              <a:t>노동위원회 성격</a:t>
            </a:r>
            <a:endParaRPr xmlns:mc="http://schemas.openxmlformats.org/markup-compatibility/2006" xmlns:hp="http://schemas.haansoft.com/office/presentation/8.0" lang="ko-KR" altLang="en-US" sz="2400" mc:Ignorable="hp" hp:hslEmbossed="0">
              <a:solidFill>
                <a:srgbClr val="000000"/>
              </a:solidFill>
              <a:effectLst>
                <a:outerShdw blurRad="38100" dist="38100" dir="2700000" algn="tl" rotWithShape="0">
                  <a:srgbClr val="000000">
                    <a:alpha val="40000"/>
                  </a:srgbClr>
                </a:outerShdw>
              </a:effectLst>
              <a:cs typeface="맑은 고딕"/>
            </a:endParaRPr>
          </a:p>
        </p:txBody>
      </p:sp>
      <p:cxnSp>
        <p:nvCxnSpPr>
          <p:cNvPr id="6" name="직선 연결선 34"/>
          <p:cNvCxnSpPr/>
          <p:nvPr/>
        </p:nvCxnSpPr>
        <p:spPr>
          <a:xfrm>
            <a:off x="39966" y="2564613"/>
            <a:ext cx="9072000" cy="8079"/>
          </a:xfrm>
          <a:prstGeom prst="line">
            <a:avLst/>
          </a:prstGeom>
          <a:ln w="19050">
            <a:gradFill flip="none" rotWithShape="1">
              <a:gsLst>
                <a:gs pos="0">
                  <a:schemeClr val="accent1">
                    <a:tint val="66000"/>
                    <a:satMod val="160000"/>
                    <a:alpha val="0"/>
                  </a:schemeClr>
                </a:gs>
                <a:gs pos="50000">
                  <a:schemeClr val="tx1">
                    <a:lumMod val="75000"/>
                    <a:lumOff val="25000"/>
                  </a:schemeClr>
                </a:gs>
                <a:gs pos="100000">
                  <a:schemeClr val="accent1">
                    <a:tint val="23500"/>
                    <a:satMod val="160000"/>
                    <a:alpha val="0"/>
                  </a:schemeClr>
                </a:gs>
              </a:gsLst>
              <a:lin ang="0" scaled="1"/>
              <a:tileRect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제목 45"/>
          <p:cNvSpPr>
            <a:spLocks noGrp="1"/>
          </p:cNvSpPr>
          <p:nvPr>
            <p:ph type="title" idx="4294967295"/>
          </p:nvPr>
        </p:nvSpPr>
        <p:spPr>
          <a:xfrm>
            <a:off x="0" y="0"/>
            <a:ext cx="9144000" cy="928705"/>
          </a:xfrm>
        </p:spPr>
        <p:txBody>
          <a:bodyPr/>
          <a:lstStyle/>
          <a:p>
            <a:pPr lvl="0" algn="l" defTabSz="914400" eaLnBrk="1" latinLnBrk="1" hangingPunct="1">
              <a:spcBef>
                <a:spcPct val="0"/>
              </a:spcBef>
              <a:buNone/>
              <a:defRPr lang="ko-KR" altLang="en-US"/>
            </a:pPr>
            <a:r>
              <a:rPr lang="ko-KR" altLang="en-US" sz="2800" b="0" i="0" spc="5">
                <a:solidFill>
                  <a:schemeClr val="accent6">
                    <a:lumMod val="30000"/>
                  </a:schemeClr>
                </a:solidFill>
                <a:cs typeface="맑은 고딕"/>
                <a:sym typeface="Wingdings"/>
              </a:rPr>
              <a:t>Ⅰ</a:t>
            </a:r>
            <a:r>
              <a:rPr lang="ko-KR" altLang="en-US" sz="2800" b="0" i="0" spc="5">
                <a:solidFill>
                  <a:schemeClr val="accent6">
                    <a:lumMod val="30000"/>
                  </a:schemeClr>
                </a:solidFill>
                <a:cs typeface="맑은 고딕"/>
              </a:rPr>
              <a:t>. </a:t>
            </a:r>
            <a:r>
              <a:rPr lang="ko-KR" altLang="en-US" sz="2800" b="0" i="0" spc="5">
                <a:solidFill>
                  <a:schemeClr val="accent6">
                    <a:lumMod val="30000"/>
                  </a:schemeClr>
                </a:solidFill>
                <a:latin typeface="양재튼튼체B"/>
                <a:ea typeface="양재튼튼체B"/>
                <a:cs typeface="맑은 고딕"/>
              </a:rPr>
              <a:t>노동위원회 개요</a:t>
            </a:r>
            <a:endParaRPr lang="ko-KR" altLang="en-US" sz="2800" b="0" i="0" spc="5">
              <a:solidFill>
                <a:schemeClr val="accent6">
                  <a:lumMod val="30000"/>
                </a:schemeClr>
              </a:solidFill>
              <a:latin typeface="양재튼튼체B"/>
              <a:ea typeface="양재튼튼체B"/>
              <a:cs typeface="맑은 고딕"/>
            </a:endParaRPr>
          </a:p>
        </p:txBody>
      </p:sp>
      <p:sp>
        <p:nvSpPr>
          <p:cNvPr id="8" name="TextBox 47"/>
          <p:cNvSpPr txBox="1"/>
          <p:nvPr/>
        </p:nvSpPr>
        <p:spPr>
          <a:xfrm>
            <a:off x="308014" y="1621576"/>
            <a:ext cx="8248678" cy="955646"/>
          </a:xfrm>
        </p:spPr>
        <p:txBody>
          <a:bodyPr/>
          <a:lstStyle/>
          <a:p>
            <a:pPr algn="just">
              <a:lnSpc>
                <a:spcPct val="150000"/>
              </a:lnSpc>
              <a:buFont typeface="Wingdings"/>
              <a:buChar char="§"/>
              <a:defRPr lang="ko-KR" altLang="en-US"/>
            </a:pPr>
            <a:r>
              <a:rPr lang="ko-KR" altLang="en-US">
                <a:solidFill>
                  <a:srgbClr val="003366"/>
                </a:solidFill>
                <a:latin typeface="양재튼튼체B"/>
                <a:ea typeface="양재튼튼체B"/>
                <a:cs typeface="맑은 고딕"/>
              </a:rPr>
              <a:t> 노사·공익대표 3자 구성 </a:t>
            </a:r>
            <a:r>
              <a:rPr lang="ko-KR" altLang="en-US" b="1">
                <a:solidFill>
                  <a:srgbClr val="003366"/>
                </a:solidFill>
                <a:latin typeface="양재튼튼체B"/>
                <a:ea typeface="양재튼튼체B"/>
                <a:cs typeface="맑은 고딕"/>
              </a:rPr>
              <a:t>합의제 행정위원회</a:t>
            </a:r>
            <a:r>
              <a:rPr lang="ko-KR" altLang="en-US">
                <a:solidFill>
                  <a:srgbClr val="003366"/>
                </a:solidFill>
                <a:latin typeface="양재튼튼체B"/>
                <a:ea typeface="양재튼튼체B"/>
                <a:cs typeface="맑은 고딕"/>
              </a:rPr>
              <a:t> </a:t>
            </a:r>
            <a:endParaRPr lang="ko-KR" altLang="en-US">
              <a:solidFill>
                <a:srgbClr val="003366"/>
              </a:solidFill>
              <a:latin typeface="양재튼튼체B"/>
              <a:ea typeface="양재튼튼체B"/>
              <a:cs typeface="맑은 고딕"/>
            </a:endParaRPr>
          </a:p>
          <a:p>
            <a:pPr algn="just">
              <a:lnSpc>
                <a:spcPct val="150000"/>
              </a:lnSpc>
              <a:buFont typeface="Wingdings"/>
              <a:buChar char="§"/>
              <a:defRPr lang="ko-KR" altLang="en-US"/>
            </a:pPr>
            <a:r>
              <a:rPr lang="ko-KR" altLang="en-US">
                <a:solidFill>
                  <a:srgbClr val="003366"/>
                </a:solidFill>
                <a:latin typeface="양재튼튼체B"/>
                <a:ea typeface="양재튼튼체B"/>
                <a:cs typeface="맑은 고딕"/>
              </a:rPr>
              <a:t> 노·사간 이익 분쟁 조정 및 권리구제 판정 담당 </a:t>
            </a:r>
            <a:r>
              <a:rPr lang="ko-KR" altLang="en-US" b="1">
                <a:solidFill>
                  <a:srgbClr val="003366"/>
                </a:solidFill>
                <a:latin typeface="양재튼튼체B"/>
                <a:ea typeface="양재튼튼체B"/>
                <a:cs typeface="맑은 고딕"/>
              </a:rPr>
              <a:t>준사법적 기관</a:t>
            </a:r>
            <a:r>
              <a:rPr lang="ko-KR" altLang="en-US">
                <a:solidFill>
                  <a:srgbClr val="003366"/>
                </a:solidFill>
                <a:latin typeface="양재튼튼체B"/>
                <a:ea typeface="양재튼튼체B"/>
                <a:cs typeface="맑은 고딕"/>
              </a:rPr>
              <a:t> </a:t>
            </a:r>
            <a:endParaRPr lang="ko-KR" altLang="en-US">
              <a:solidFill>
                <a:srgbClr val="003366"/>
              </a:solidFill>
              <a:latin typeface="양재튼튼체B"/>
              <a:ea typeface="양재튼튼체B"/>
              <a:cs typeface="맑은 고딕"/>
            </a:endParaRPr>
          </a:p>
        </p:txBody>
      </p:sp>
      <p:sp>
        <p:nvSpPr>
          <p:cNvPr id="9" name="직사각형 22"/>
          <p:cNvSpPr/>
          <p:nvPr/>
        </p:nvSpPr>
        <p:spPr>
          <a:xfrm>
            <a:off x="308014" y="3645024"/>
            <a:ext cx="5126951" cy="3672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>
              <a:spcBef>
                <a:spcPct val="52000"/>
              </a:spcBef>
              <a:buFont typeface="Wingdings"/>
              <a:buChar char="§"/>
              <a:defRPr lang="ko-KR" altLang="en-US">
                <a:latin typeface="+mn-lt"/>
                <a:ea typeface="+mn-ea"/>
                <a:cs typeface="+mn-cs"/>
              </a:defRPr>
            </a:pPr>
            <a:r>
              <a:rPr lang="ko-KR" altLang="en-US">
                <a:solidFill>
                  <a:srgbClr val="003366"/>
                </a:solidFill>
                <a:latin typeface="양재튼튼체B"/>
                <a:ea typeface="양재튼튼체B"/>
                <a:cs typeface="맑은 고딕"/>
              </a:rPr>
              <a:t> 노동쟁의 조정 및 필수유지업무 수준 등 결정 </a:t>
            </a:r>
            <a:endParaRPr lang="ko-KR" altLang="en-US">
              <a:solidFill>
                <a:srgbClr val="003366"/>
              </a:solidFill>
              <a:latin typeface="양재튼튼체B"/>
              <a:ea typeface="양재튼튼체B"/>
              <a:cs typeface="맑은 고딕"/>
            </a:endParaRPr>
          </a:p>
        </p:txBody>
      </p:sp>
      <p:sp>
        <p:nvSpPr>
          <p:cNvPr id="10" name="직사각형 27"/>
          <p:cNvSpPr/>
          <p:nvPr/>
        </p:nvSpPr>
        <p:spPr>
          <a:xfrm>
            <a:off x="308014" y="4173830"/>
            <a:ext cx="7262580" cy="3665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ct val="52000"/>
              </a:spcBef>
              <a:buFont typeface="Wingdings"/>
              <a:buChar char="§"/>
              <a:defRPr lang="ko-KR" altLang="en-US">
                <a:latin typeface="+mn-lt"/>
                <a:ea typeface="+mn-ea"/>
                <a:cs typeface="+mn-cs"/>
              </a:defRPr>
            </a:pPr>
            <a:r>
              <a:rPr lang="ko-KR" altLang="en-US">
                <a:solidFill>
                  <a:srgbClr val="003366"/>
                </a:solidFill>
                <a:latin typeface="양재튼튼체B"/>
                <a:ea typeface="양재튼튼체B"/>
                <a:cs typeface="맑은 고딕"/>
              </a:rPr>
              <a:t> 부당해고·부당노동행위 등 심판 판정</a:t>
            </a:r>
            <a:endParaRPr lang="ko-KR" altLang="en-US">
              <a:solidFill>
                <a:srgbClr val="003366"/>
              </a:solidFill>
              <a:latin typeface="양재튼튼체B"/>
              <a:ea typeface="양재튼튼체B"/>
              <a:cs typeface="맑은 고딕"/>
            </a:endParaRPr>
          </a:p>
        </p:txBody>
      </p:sp>
      <p:sp>
        <p:nvSpPr>
          <p:cNvPr id="11" name="직사각형 27"/>
          <p:cNvSpPr/>
          <p:nvPr/>
        </p:nvSpPr>
        <p:spPr>
          <a:xfrm>
            <a:off x="308014" y="4653136"/>
            <a:ext cx="7262580" cy="36463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ct val="52000"/>
              </a:spcBef>
              <a:buFont typeface="Wingdings"/>
              <a:buChar char="§"/>
              <a:defRPr lang="ko-KR" altLang="en-US">
                <a:latin typeface="+mn-lt"/>
                <a:ea typeface="+mn-ea"/>
                <a:cs typeface="+mn-cs"/>
              </a:defRPr>
            </a:pPr>
            <a:r>
              <a:rPr lang="ko-KR" altLang="en-US">
                <a:solidFill>
                  <a:srgbClr val="003366"/>
                </a:solidFill>
                <a:latin typeface="양재튼튼체B"/>
                <a:ea typeface="양재튼튼체B"/>
                <a:cs typeface="맑은 고딕"/>
              </a:rPr>
              <a:t> 기간제·단시간·파견근로자에 대한 차별시정 명령   </a:t>
            </a:r>
            <a:endParaRPr lang="ko-KR" altLang="en-US">
              <a:solidFill>
                <a:srgbClr val="003366"/>
              </a:solidFill>
              <a:latin typeface="양재튼튼체B"/>
              <a:ea typeface="양재튼튼체B"/>
              <a:cs typeface="맑은 고딕"/>
            </a:endParaRPr>
          </a:p>
        </p:txBody>
      </p:sp>
      <p:sp>
        <p:nvSpPr>
          <p:cNvPr id="12" name="직사각형 27"/>
          <p:cNvSpPr/>
          <p:nvPr/>
        </p:nvSpPr>
        <p:spPr>
          <a:xfrm>
            <a:off x="308014" y="5157192"/>
            <a:ext cx="7262580" cy="3654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ct val="52000"/>
              </a:spcBef>
              <a:buFont typeface="Wingdings"/>
              <a:buChar char="§"/>
              <a:defRPr lang="ko-KR" altLang="en-US">
                <a:latin typeface="+mn-lt"/>
                <a:ea typeface="+mn-ea"/>
                <a:cs typeface="+mn-cs"/>
              </a:defRPr>
            </a:pPr>
            <a:r>
              <a:rPr lang="ko-KR" altLang="en-US">
                <a:solidFill>
                  <a:srgbClr val="003366"/>
                </a:solidFill>
                <a:latin typeface="양재튼튼체B"/>
                <a:ea typeface="양재튼튼체B"/>
                <a:cs typeface="맑은 고딕"/>
              </a:rPr>
              <a:t> 교섭창구 단일화 결정(복수노조) 및 공정대표의무 위반 시정  </a:t>
            </a:r>
            <a:endParaRPr lang="ko-KR" altLang="en-US">
              <a:solidFill>
                <a:srgbClr val="003366"/>
              </a:solidFill>
              <a:latin typeface="양재튼튼체B"/>
              <a:ea typeface="양재튼튼체B"/>
              <a:cs typeface="맑은 고딕"/>
            </a:endParaRPr>
          </a:p>
        </p:txBody>
      </p:sp>
      <p:sp>
        <p:nvSpPr>
          <p:cNvPr id="13" name="직사각형 27"/>
          <p:cNvSpPr/>
          <p:nvPr/>
        </p:nvSpPr>
        <p:spPr>
          <a:xfrm>
            <a:off x="308014" y="5661248"/>
            <a:ext cx="7262580" cy="36617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ct val="52000"/>
              </a:spcBef>
              <a:buFont typeface="Wingdings"/>
              <a:buChar char="§"/>
              <a:defRPr lang="ko-KR" altLang="en-US">
                <a:latin typeface="+mn-lt"/>
                <a:ea typeface="+mn-ea"/>
                <a:cs typeface="+mn-cs"/>
              </a:defRPr>
            </a:pPr>
            <a:r>
              <a:rPr lang="ko-KR" altLang="en-US">
                <a:solidFill>
                  <a:srgbClr val="003366"/>
                </a:solidFill>
                <a:latin typeface="양재튼튼체B"/>
                <a:ea typeface="양재튼튼체B"/>
                <a:cs typeface="맑은 고딕"/>
              </a:rPr>
              <a:t> 기타(노동조합 의결 요청 사건 등)  </a:t>
            </a:r>
            <a:endParaRPr lang="ko-KR" altLang="en-US">
              <a:solidFill>
                <a:srgbClr val="003366"/>
              </a:solidFill>
              <a:latin typeface="양재튼튼체B"/>
              <a:ea typeface="양재튼튼체B"/>
              <a:cs typeface="맑은 고딕"/>
            </a:endParaRPr>
          </a:p>
        </p:txBody>
      </p:sp>
      <p:sp>
        <p:nvSpPr>
          <p:cNvPr id="16" name="Rectangle 5"/>
          <p:cNvSpPr>
            <a:spLocks noChangeArrowheads="1"/>
          </p:cNvSpPr>
          <p:nvPr/>
        </p:nvSpPr>
        <p:spPr>
          <a:xfrm>
            <a:off x="252000" y="2925000"/>
            <a:ext cx="2437200" cy="503999"/>
          </a:xfrm>
          <a:prstGeom prst="roundRect">
            <a:avLst>
              <a:gd name="adj" fmla="val 41666"/>
            </a:avLst>
          </a:prstGeom>
          <a:gradFill flip="none" rotWithShape="1">
            <a:gsLst>
              <a:gs pos="0">
                <a:srgbClr val="a5a5e7">
                  <a:alpha val="100000"/>
                </a:srgbClr>
              </a:gs>
              <a:gs pos="26000">
                <a:srgbClr val="cdbfe9">
                  <a:alpha val="100000"/>
                </a:srgbClr>
              </a:gs>
              <a:gs pos="40000">
                <a:srgbClr val="cdbfe9">
                  <a:alpha val="100000"/>
                </a:srgbClr>
              </a:gs>
              <a:gs pos="100000">
                <a:srgbClr val="cdbfe9">
                  <a:alpha val="100000"/>
                </a:srgbClr>
              </a:gs>
            </a:gsLst>
            <a:lin ang="4200000" scaled="0"/>
            <a:tileRect/>
          </a:gradFill>
          <a:ln w="12700">
            <a:solidFill>
              <a:schemeClr val="bg1">
                <a:lumMod val="95000"/>
              </a:schemeClr>
            </a:solidFill>
          </a:ln>
          <a:effectLst>
            <a:outerShdw blurRad="63500" sx="102000" sy="102000" algn="ctr" rotWithShape="0">
              <a:prstClr val="black">
                <a:alpha val="28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>
            <a:noAutofit/>
          </a:bodyPr>
          <a:lstStyle/>
          <a:p>
            <a:pPr lvl="0" algn="ctr">
              <a:defRPr lang="ko-KR" altLang="en-US"/>
            </a:pPr>
            <a:r>
              <a:rPr xmlns:mc="http://schemas.openxmlformats.org/markup-compatibility/2006" xmlns:hp="http://schemas.haansoft.com/office/presentation/8.0" lang="ko-KR" altLang="en-US" sz="2400" mc:Ignorable="hp" hp:hslEmbossed="0">
                <a:solidFill>
                  <a:srgbClr val="000000"/>
                </a:solidFill>
                <a:effectLst>
                  <a:outerShdw blurRad="38100" dist="38100" dir="2700000" algn="tl" rotWithShape="0">
                    <a:srgbClr val="000000">
                      <a:alpha val="40000"/>
                    </a:srgbClr>
                  </a:outerShdw>
                </a:effectLst>
                <a:cs typeface="맑은 고딕"/>
              </a:rPr>
              <a:t>노동위원회 기능</a:t>
            </a:r>
            <a:endParaRPr xmlns:mc="http://schemas.openxmlformats.org/markup-compatibility/2006" xmlns:hp="http://schemas.haansoft.com/office/presentation/8.0" lang="ko-KR" altLang="en-US" sz="2400" mc:Ignorable="hp" hp:hslEmbossed="0">
              <a:solidFill>
                <a:srgbClr val="000000"/>
              </a:solidFill>
              <a:effectLst>
                <a:outerShdw blurRad="38100" dist="38100" dir="2700000" algn="tl" rotWithShape="0">
                  <a:srgbClr val="000000">
                    <a:alpha val="40000"/>
                  </a:srgbClr>
                </a:outerShdw>
              </a:effectLst>
              <a:cs typeface="맑은 고딕"/>
            </a:endParaRPr>
          </a:p>
        </p:txBody>
      </p:sp>
    </p:spTree>
  </p:cSld>
  <p:clrMapOvr>
    <a:masterClrMapping/>
  </p:clrMapOvr>
</p:sld>
</file>

<file path=ppt/slides/slide4.xml><?xml version="1.0" encoding="utf-8"?>
<p:sld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6"/>
          <p:cNvSpPr>
            <a:spLocks noChangeArrowheads="1"/>
          </p:cNvSpPr>
          <p:nvPr/>
        </p:nvSpPr>
        <p:spPr>
          <a:xfrm>
            <a:off x="-4763" y="1556766"/>
            <a:ext cx="9148763" cy="917829"/>
          </a:xfrm>
          <a:prstGeom prst="rect">
            <a:avLst/>
          </a:prstGeom>
          <a:solidFill>
            <a:schemeClr val="bg1">
              <a:lumMod val="75000"/>
              <a:alpha val="22000"/>
            </a:schemeClr>
          </a:solidFill>
          <a:ln w="9525" algn="ctr">
            <a:noFill/>
            <a:miter/>
          </a:ln>
          <a:effectLst/>
        </p:spPr>
        <p:txBody>
          <a:bodyPr anchor="ctr"/>
          <a:lstStyle/>
          <a:p>
            <a:pPr>
              <a:spcBef>
                <a:spcPct val="52000"/>
              </a:spcBef>
              <a:defRPr lang="ko-KR" altLang="en-US"/>
            </a:pPr>
            <a:endParaRPr lang="ko-KR" altLang="en-US" sz="1500">
              <a:solidFill>
                <a:srgbClr val="003366"/>
              </a:solidFill>
              <a:latin typeface="맑은 고딕"/>
              <a:ea typeface="맑은 고딕"/>
              <a:cs typeface="맑은 고딕"/>
            </a:endParaRPr>
          </a:p>
        </p:txBody>
      </p:sp>
      <p:sp>
        <p:nvSpPr>
          <p:cNvPr id="7" name="제목 45"/>
          <p:cNvSpPr>
            <a:spLocks noGrp="1"/>
          </p:cNvSpPr>
          <p:nvPr>
            <p:ph type="title" idx="4294967295"/>
          </p:nvPr>
        </p:nvSpPr>
        <p:spPr>
          <a:xfrm>
            <a:off x="0" y="0"/>
            <a:ext cx="9144000" cy="928705"/>
          </a:xfrm>
        </p:spPr>
        <p:txBody>
          <a:bodyPr/>
          <a:lstStyle/>
          <a:p>
            <a:pPr lvl="0" algn="l" defTabSz="914400" eaLnBrk="1" latinLnBrk="1" hangingPunct="1">
              <a:spcBef>
                <a:spcPct val="0"/>
              </a:spcBef>
              <a:buNone/>
              <a:defRPr lang="ko-KR" altLang="en-US"/>
            </a:pPr>
            <a:r>
              <a:rPr lang="en-US" altLang="ko-KR" sz="2800" b="0" i="0" spc="5">
                <a:solidFill>
                  <a:schemeClr val="accent6">
                    <a:lumMod val="30000"/>
                  </a:schemeClr>
                </a:solidFill>
                <a:cs typeface="맑은 고딕"/>
              </a:rPr>
              <a:t>Ⅱ</a:t>
            </a:r>
            <a:r>
              <a:rPr lang="ko-KR" altLang="en-US" sz="2800" b="0" i="0" spc="5">
                <a:solidFill>
                  <a:schemeClr val="accent6">
                    <a:lumMod val="30000"/>
                  </a:schemeClr>
                </a:solidFill>
                <a:cs typeface="맑은 고딕"/>
              </a:rPr>
              <a:t>. </a:t>
            </a:r>
            <a:r>
              <a:rPr lang="ko-KR" altLang="en-US" sz="2800" b="0" i="0" spc="5">
                <a:solidFill>
                  <a:schemeClr val="accent6">
                    <a:lumMod val="30000"/>
                  </a:schemeClr>
                </a:solidFill>
                <a:latin typeface="양재튼튼체B"/>
                <a:ea typeface="양재튼튼체B"/>
                <a:cs typeface="맑은 고딕"/>
              </a:rPr>
              <a:t>노동위원회 조직</a:t>
            </a:r>
            <a:endParaRPr lang="ko-KR" altLang="en-US" sz="2800" b="0" i="0" spc="5">
              <a:solidFill>
                <a:schemeClr val="accent6">
                  <a:lumMod val="30000"/>
                </a:schemeClr>
              </a:solidFill>
              <a:latin typeface="양재튼튼체B"/>
              <a:ea typeface="양재튼튼체B"/>
              <a:cs typeface="맑은 고딕"/>
            </a:endParaRPr>
          </a:p>
        </p:txBody>
      </p:sp>
      <p:sp>
        <p:nvSpPr>
          <p:cNvPr id="9" name="직사각형 22"/>
          <p:cNvSpPr/>
          <p:nvPr/>
        </p:nvSpPr>
        <p:spPr>
          <a:xfrm>
            <a:off x="308014" y="1652016"/>
            <a:ext cx="4698326" cy="33680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indent="-180975">
              <a:lnSpc>
                <a:spcPct val="90000"/>
              </a:lnSpc>
              <a:spcBef>
                <a:spcPct val="52000"/>
              </a:spcBef>
              <a:buClr>
                <a:srgbClr val="003366"/>
              </a:buClr>
              <a:buFont typeface="Wingdings"/>
              <a:buChar char="§"/>
              <a:defRPr lang="ko-KR" altLang="en-US">
                <a:latin typeface="+mn-lt"/>
                <a:ea typeface="+mn-ea"/>
                <a:cs typeface="+mn-cs"/>
              </a:defRPr>
            </a:pPr>
            <a:r>
              <a:rPr lang="ko-KR" altLang="en-US" sz="1600">
                <a:solidFill>
                  <a:srgbClr val="003366"/>
                </a:solidFill>
                <a:latin typeface="양재튼튼체B"/>
                <a:ea typeface="양재튼튼체B"/>
                <a:cs typeface="맑은 고딕"/>
              </a:rPr>
              <a:t> 중앙노동위원회: 재심판정, 서울→세종('13.12)</a:t>
            </a:r>
            <a:endParaRPr lang="ko-KR" altLang="en-US" sz="1600">
              <a:solidFill>
                <a:srgbClr val="003366"/>
              </a:solidFill>
              <a:latin typeface="양재튼튼체B"/>
              <a:ea typeface="양재튼튼체B"/>
              <a:cs typeface="맑은 고딕"/>
            </a:endParaRPr>
          </a:p>
        </p:txBody>
      </p:sp>
      <p:sp>
        <p:nvSpPr>
          <p:cNvPr id="10" name="직사각형 27"/>
          <p:cNvSpPr/>
          <p:nvPr/>
        </p:nvSpPr>
        <p:spPr>
          <a:xfrm>
            <a:off x="308014" y="2060829"/>
            <a:ext cx="7262580" cy="3375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-180975">
              <a:lnSpc>
                <a:spcPct val="90000"/>
              </a:lnSpc>
              <a:spcBef>
                <a:spcPct val="52000"/>
              </a:spcBef>
              <a:buClr>
                <a:srgbClr val="003366"/>
              </a:buClr>
              <a:buFont typeface="Wingdings"/>
              <a:buChar char="§"/>
              <a:defRPr lang="ko-KR" altLang="en-US">
                <a:latin typeface="+mn-lt"/>
                <a:ea typeface="+mn-ea"/>
                <a:cs typeface="+mn-cs"/>
              </a:defRPr>
            </a:pPr>
            <a:r>
              <a:rPr lang="ko-KR" altLang="en-US" sz="1600">
                <a:solidFill>
                  <a:srgbClr val="003366"/>
                </a:solidFill>
                <a:latin typeface="양재튼튼체B"/>
                <a:ea typeface="양재튼튼체B"/>
                <a:cs typeface="맑은 고딕"/>
              </a:rPr>
              <a:t> 지방노동위원회: 초심판정, 서울·부산 등 1</a:t>
            </a:r>
            <a:r>
              <a:rPr lang="en-US" altLang="ko-KR" sz="1600">
                <a:solidFill>
                  <a:srgbClr val="003366"/>
                </a:solidFill>
                <a:latin typeface="양재튼튼체B"/>
                <a:ea typeface="양재튼튼체B"/>
                <a:cs typeface="맑은 고딕"/>
              </a:rPr>
              <a:t>2</a:t>
            </a:r>
            <a:r>
              <a:rPr lang="ko-KR" altLang="en-US" sz="1600">
                <a:solidFill>
                  <a:srgbClr val="003366"/>
                </a:solidFill>
                <a:latin typeface="양재튼튼체B"/>
                <a:ea typeface="양재튼튼체B"/>
                <a:cs typeface="맑은 고딕"/>
              </a:rPr>
              <a:t>개 (시.도) 지역설치</a:t>
            </a:r>
            <a:endParaRPr lang="ko-KR" altLang="en-US" sz="1600">
              <a:solidFill>
                <a:srgbClr val="003366"/>
              </a:solidFill>
              <a:latin typeface="양재튼튼체B"/>
              <a:ea typeface="양재튼튼체B"/>
              <a:cs typeface="맑은 고딕"/>
            </a:endParaRPr>
          </a:p>
        </p:txBody>
      </p:sp>
      <p:sp>
        <p:nvSpPr>
          <p:cNvPr id="15" name="직사각형 5"/>
          <p:cNvSpPr/>
          <p:nvPr/>
        </p:nvSpPr>
        <p:spPr>
          <a:xfrm>
            <a:off x="534356" y="908775"/>
            <a:ext cx="8142156" cy="575982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>
            <a:noAutofit/>
          </a:bodyPr>
          <a:lstStyle/>
          <a:p>
            <a:pPr algn="ctr">
              <a:defRPr lang="ko-KR" altLang="en-US"/>
            </a:pPr>
            <a:endParaRPr lang="ko-KR" altLang="en-US"/>
          </a:p>
        </p:txBody>
      </p:sp>
      <p:sp>
        <p:nvSpPr>
          <p:cNvPr id="16" name="직사각형 6"/>
          <p:cNvSpPr/>
          <p:nvPr/>
        </p:nvSpPr>
        <p:spPr>
          <a:xfrm>
            <a:off x="532763" y="937574"/>
            <a:ext cx="8143200" cy="518383"/>
          </a:xfrm>
          <a:prstGeom prst="rect">
            <a:avLst/>
          </a:prstGeom>
          <a:gradFill>
            <a:gsLst>
              <a:gs pos="0">
                <a:schemeClr val="tx1"/>
              </a:gs>
              <a:gs pos="49000">
                <a:schemeClr val="tx1">
                  <a:lumMod val="85000"/>
                </a:schemeClr>
              </a:gs>
              <a:gs pos="100000">
                <a:schemeClr val="tx1">
                  <a:lumMod val="75000"/>
                </a:schemeClr>
              </a:gs>
            </a:gsLst>
            <a:lin ang="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wrap="square" lIns="576000" tIns="45720" rIns="91440" bIns="45720" anchor="t">
            <a:noAutofit/>
          </a:bodyPr>
          <a:lstStyle/>
          <a:p>
            <a:pPr>
              <a:lnSpc>
                <a:spcPct val="200000"/>
              </a:lnSpc>
              <a:defRPr lang="ko-KR" altLang="en-US"/>
            </a:pPr>
            <a:endParaRPr lang="ko-KR" altLang="en-US" sz="2000">
              <a:solidFill>
                <a:schemeClr val="accent5">
                  <a:lumMod val="50000"/>
                </a:schemeClr>
              </a:solidFill>
            </a:endParaRPr>
          </a:p>
        </p:txBody>
      </p:sp>
      <p:grpSp>
        <p:nvGrpSpPr>
          <p:cNvPr id="17" name="그룹 26"/>
          <p:cNvGrpSpPr/>
          <p:nvPr/>
        </p:nvGrpSpPr>
        <p:grpSpPr>
          <a:xfrm rot="0">
            <a:off x="179450" y="908775"/>
            <a:ext cx="720089" cy="575982"/>
            <a:chOff x="3959942" y="2181619"/>
            <a:chExt cx="1173624" cy="1428760"/>
          </a:xfrm>
        </p:grpSpPr>
        <p:sp>
          <p:nvSpPr>
            <p:cNvPr id="18" name="오각형 7"/>
            <p:cNvSpPr/>
            <p:nvPr/>
          </p:nvSpPr>
          <p:spPr>
            <a:xfrm>
              <a:off x="3959942" y="2181619"/>
              <a:ext cx="1173624" cy="1428760"/>
            </a:xfrm>
            <a:prstGeom prst="homePlate">
              <a:avLst>
                <a:gd name="adj" fmla="val 33304"/>
              </a:avLst>
            </a:prstGeom>
            <a:gradFill>
              <a:gsLst>
                <a:gs pos="0">
                  <a:schemeClr val="accent5">
                    <a:lumMod val="60000"/>
                    <a:lumOff val="40000"/>
                  </a:schemeClr>
                </a:gs>
                <a:gs pos="40000">
                  <a:schemeClr val="accent5"/>
                </a:gs>
                <a:gs pos="100000">
                  <a:schemeClr val="accent5">
                    <a:lumMod val="75000"/>
                  </a:schemeClr>
                </a:gs>
              </a:gsLst>
              <a:lin ang="3000000" scaled="0"/>
            </a:gradFill>
            <a:ln>
              <a:noFill/>
            </a:ln>
            <a:effectLst>
              <a:outerShdw blurRad="50800" dist="38100" algn="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>
              <a:noAutofit/>
            </a:bodyPr>
            <a:lstStyle/>
            <a:p>
              <a:pPr algn="ctr">
                <a:defRPr lang="ko-KR" altLang="en-US"/>
              </a:pPr>
              <a:r>
                <a:rPr lang="ko-KR" altLang="en-US" sz="2200">
                  <a:solidFill>
                    <a:schemeClr val="accent6">
                      <a:lumMod val="30000"/>
                    </a:schemeClr>
                  </a:solidFill>
                  <a:latin typeface="양재튼튼체B"/>
                  <a:ea typeface="양재튼튼체B"/>
                </a:rPr>
                <a:t>1</a:t>
              </a:r>
              <a:endParaRPr lang="ko-KR" altLang="en-US" sz="2200">
                <a:solidFill>
                  <a:schemeClr val="accent6">
                    <a:lumMod val="30000"/>
                  </a:schemeClr>
                </a:solidFill>
                <a:latin typeface="양재튼튼체B"/>
                <a:ea typeface="양재튼튼체B"/>
              </a:endParaRPr>
            </a:p>
          </p:txBody>
        </p:sp>
        <p:sp>
          <p:nvSpPr>
            <p:cNvPr id="19" name="자유형 8"/>
            <p:cNvSpPr/>
            <p:nvPr/>
          </p:nvSpPr>
          <p:spPr>
            <a:xfrm>
              <a:off x="4599802" y="2241649"/>
              <a:ext cx="450522" cy="1301104"/>
            </a:xfrm>
            <a:custGeom>
              <a:avLst/>
              <a:gdLst>
                <a:gd name="connsiteX0" fmla="*/ 0 w 571504"/>
                <a:gd name="connsiteY0" fmla="*/ 0 h 1285884"/>
                <a:gd name="connsiteX1" fmla="*/ 126725 w 571504"/>
                <a:gd name="connsiteY1" fmla="*/ 0 h 1285884"/>
                <a:gd name="connsiteX2" fmla="*/ 571504 w 571504"/>
                <a:gd name="connsiteY2" fmla="*/ 642942 h 1285884"/>
                <a:gd name="connsiteX3" fmla="*/ 126725 w 571504"/>
                <a:gd name="connsiteY3" fmla="*/ 1285884 h 1285884"/>
                <a:gd name="connsiteX4" fmla="*/ 0 w 571504"/>
                <a:gd name="connsiteY4" fmla="*/ 1285884 h 1285884"/>
                <a:gd name="connsiteX5" fmla="*/ 444779 w 571504"/>
                <a:gd name="connsiteY5" fmla="*/ 642942 h 1285884"/>
                <a:gd name="connsiteX6" fmla="*/ 0 w 571504"/>
                <a:gd name="connsiteY6" fmla="*/ 0 h 1285884"/>
                <a:gd name="connsiteX0" fmla="*/ 111450 w 571504"/>
                <a:gd name="connsiteY0" fmla="*/ 0 h 1291588"/>
                <a:gd name="connsiteX1" fmla="*/ 126725 w 571504"/>
                <a:gd name="connsiteY1" fmla="*/ 5704 h 1291588"/>
                <a:gd name="connsiteX2" fmla="*/ 571504 w 571504"/>
                <a:gd name="connsiteY2" fmla="*/ 648646 h 1291588"/>
                <a:gd name="connsiteX3" fmla="*/ 126725 w 571504"/>
                <a:gd name="connsiteY3" fmla="*/ 1291588 h 1291588"/>
                <a:gd name="connsiteX4" fmla="*/ 0 w 571504"/>
                <a:gd name="connsiteY4" fmla="*/ 1291588 h 1291588"/>
                <a:gd name="connsiteX5" fmla="*/ 444779 w 571504"/>
                <a:gd name="connsiteY5" fmla="*/ 648646 h 1291588"/>
                <a:gd name="connsiteX6" fmla="*/ 111450 w 571504"/>
                <a:gd name="connsiteY6" fmla="*/ 0 h 1291588"/>
                <a:gd name="connsiteX0" fmla="*/ 0 w 460054"/>
                <a:gd name="connsiteY0" fmla="*/ 0 h 1295400"/>
                <a:gd name="connsiteX1" fmla="*/ 15275 w 460054"/>
                <a:gd name="connsiteY1" fmla="*/ 5704 h 1295400"/>
                <a:gd name="connsiteX2" fmla="*/ 460054 w 460054"/>
                <a:gd name="connsiteY2" fmla="*/ 648646 h 1295400"/>
                <a:gd name="connsiteX3" fmla="*/ 15275 w 460054"/>
                <a:gd name="connsiteY3" fmla="*/ 1291588 h 1295400"/>
                <a:gd name="connsiteX4" fmla="*/ 15240 w 460054"/>
                <a:gd name="connsiteY4" fmla="*/ 1295400 h 1295400"/>
                <a:gd name="connsiteX5" fmla="*/ 333329 w 460054"/>
                <a:gd name="connsiteY5" fmla="*/ 648646 h 1295400"/>
                <a:gd name="connsiteX6" fmla="*/ 0 w 460054"/>
                <a:gd name="connsiteY6" fmla="*/ 0 h 1295400"/>
                <a:gd name="connsiteX0" fmla="*/ 0 w 450522"/>
                <a:gd name="connsiteY0" fmla="*/ 0 h 1301104"/>
                <a:gd name="connsiteX1" fmla="*/ 5743 w 450522"/>
                <a:gd name="connsiteY1" fmla="*/ 11408 h 1301104"/>
                <a:gd name="connsiteX2" fmla="*/ 450522 w 450522"/>
                <a:gd name="connsiteY2" fmla="*/ 654350 h 1301104"/>
                <a:gd name="connsiteX3" fmla="*/ 5743 w 450522"/>
                <a:gd name="connsiteY3" fmla="*/ 1297292 h 1301104"/>
                <a:gd name="connsiteX4" fmla="*/ 5708 w 450522"/>
                <a:gd name="connsiteY4" fmla="*/ 1301104 h 1301104"/>
                <a:gd name="connsiteX5" fmla="*/ 323797 w 450522"/>
                <a:gd name="connsiteY5" fmla="*/ 654350 h 1301104"/>
                <a:gd name="connsiteX6" fmla="*/ 0 w 450522"/>
                <a:gd name="connsiteY6" fmla="*/ 0 h 1301104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450522" h="1301104">
                  <a:moveTo>
                    <a:pt x="0" y="0"/>
                  </a:moveTo>
                  <a:lnTo>
                    <a:pt x="5743" y="11408"/>
                  </a:lnTo>
                  <a:lnTo>
                    <a:pt x="450522" y="654350"/>
                  </a:lnTo>
                  <a:lnTo>
                    <a:pt x="5743" y="1297292"/>
                  </a:lnTo>
                  <a:cubicBezTo>
                    <a:pt x="5731" y="1298563"/>
                    <a:pt x="5720" y="1299833"/>
                    <a:pt x="5708" y="1301104"/>
                  </a:cubicBezTo>
                  <a:lnTo>
                    <a:pt x="323797" y="654350"/>
                  </a:lnTo>
                  <a:lnTo>
                    <a:pt x="0" y="0"/>
                  </a:lnTo>
                </a:path>
              </a:pathLst>
            </a:custGeom>
            <a:solidFill>
              <a:schemeClr val="accent5">
                <a:lumMod val="20000"/>
                <a:lumOff val="80000"/>
                <a:alpha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>
              <a:noAutofit/>
            </a:bodyPr>
            <a:lstStyle/>
            <a:p>
              <a:pPr algn="ctr">
                <a:defRPr lang="ko-KR" altLang="en-US"/>
              </a:pPr>
              <a:endParaRPr lang="ko-KR" altLang="en-US"/>
            </a:p>
          </p:txBody>
        </p:sp>
      </p:grpSp>
      <p:sp>
        <p:nvSpPr>
          <p:cNvPr id="30" name="직사각형 29"/>
          <p:cNvSpPr txBox="1"/>
          <p:nvPr/>
        </p:nvSpPr>
        <p:spPr>
          <a:xfrm>
            <a:off x="1043559" y="1000551"/>
            <a:ext cx="3312417" cy="38819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 lang="ko-KR" altLang="en-US"/>
            </a:pPr>
            <a:r>
              <a:rPr lang="ko-KR" altLang="en-US" sz="2000">
                <a:solidFill>
                  <a:schemeClr val="bg1"/>
                </a:solidFill>
                <a:latin typeface="양재튼튼체B"/>
                <a:ea typeface="양재튼튼체B"/>
              </a:rPr>
              <a:t>위원회 구성 및 조직도</a:t>
            </a:r>
            <a:endParaRPr lang="ko-KR" altLang="en-US">
              <a:solidFill>
                <a:schemeClr val="bg1"/>
              </a:solidFill>
              <a:latin typeface="양재튼튼체B"/>
              <a:ea typeface="양재튼튼체B"/>
            </a:endParaRPr>
          </a:p>
        </p:txBody>
      </p:sp>
      <p:cxnSp>
        <p:nvCxnSpPr>
          <p:cNvPr id="31" name="직선 연결선 34"/>
          <p:cNvCxnSpPr/>
          <p:nvPr/>
        </p:nvCxnSpPr>
        <p:spPr>
          <a:xfrm>
            <a:off x="39966" y="2492883"/>
            <a:ext cx="9072000" cy="8079"/>
          </a:xfrm>
          <a:prstGeom prst="line">
            <a:avLst/>
          </a:prstGeom>
          <a:ln w="19050">
            <a:gradFill flip="none" rotWithShape="1">
              <a:gsLst>
                <a:gs pos="0">
                  <a:schemeClr val="accent1">
                    <a:tint val="66000"/>
                    <a:satMod val="160000"/>
                    <a:alpha val="0"/>
                  </a:schemeClr>
                </a:gs>
                <a:gs pos="50000">
                  <a:schemeClr val="tx1">
                    <a:lumMod val="75000"/>
                    <a:lumOff val="25000"/>
                  </a:schemeClr>
                </a:gs>
                <a:gs pos="100000">
                  <a:schemeClr val="accent1">
                    <a:tint val="23500"/>
                    <a:satMod val="160000"/>
                    <a:alpha val="0"/>
                  </a:schemeClr>
                </a:gs>
              </a:gsLst>
              <a:lin ang="0" scaled="1"/>
              <a:tileRect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 useBgFill="1">
        <p:nvSpPr>
          <p:cNvPr id="33" name="직사각형 4"/>
          <p:cNvSpPr/>
          <p:nvPr/>
        </p:nvSpPr>
        <p:spPr>
          <a:xfrm>
            <a:off x="6854175" y="3008115"/>
            <a:ext cx="1562824" cy="420885"/>
          </a:xfrm>
          <a:prstGeom prst="rect">
            <a:avLst/>
          </a:prstGeom>
          <a:blipFill rotWithShape="1">
            <a:blip r:embed="rId2">
              <a:alphaModFix/>
              <a:lum/>
            </a:blip>
            <a:srcRect/>
            <a:stretch>
              <a:fillRect/>
            </a:stretch>
          </a:blipFill>
          <a:ln w="9355" cap="rnd" cmpd="sng" algn="ctr">
            <a:noFill/>
            <a:prstDash val="solid"/>
            <a:round/>
          </a:ln>
        </p:spPr>
        <p:txBody>
          <a:bodyPr vert="horz" wrap="square" lIns="89883" tIns="46672" rIns="89883" bIns="46672" anchor="ctr">
            <a:noAutofit/>
          </a:bodyPr>
          <a:lstStyle/>
          <a:p>
            <a:pPr marL="0" lvl="0" indent="0" algn="ctr" defTabSz="1800222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>
                  <a:alpha val="100000"/>
                </a:srgbClr>
              </a:buClr>
              <a:buSzPct val="100000"/>
              <a:buNone/>
              <a:defRPr lang="ko-KR" altLang="en-US"/>
            </a:pPr>
            <a:r>
              <a:rPr lang="ko-KR" altLang="en-US" sz="1400" b="0" i="0" spc="5">
                <a:solidFill>
                  <a:srgbClr val="000000">
                    <a:alpha val="100000"/>
                  </a:srgbClr>
                </a:solidFill>
                <a:sym typeface="Wingdings"/>
              </a:rPr>
              <a:t>전  원   회  의</a:t>
            </a:r>
            <a:endParaRPr lang="ko-KR" altLang="en-US" sz="1400" b="0" i="0" spc="5">
              <a:solidFill>
                <a:srgbClr val="000000">
                  <a:alpha val="100000"/>
                </a:srgbClr>
              </a:solidFill>
              <a:sym typeface="Wingdings"/>
            </a:endParaRPr>
          </a:p>
        </p:txBody>
      </p:sp>
      <p:sp useBgFill="1">
        <p:nvSpPr>
          <p:cNvPr id="34" name="직사각형 5"/>
          <p:cNvSpPr/>
          <p:nvPr/>
        </p:nvSpPr>
        <p:spPr>
          <a:xfrm>
            <a:off x="4824029" y="2956766"/>
            <a:ext cx="1152128" cy="400226"/>
          </a:xfrm>
          <a:prstGeom prst="rect">
            <a:avLst/>
          </a:prstGeom>
          <a:blipFill rotWithShape="1">
            <a:blip r:embed="rId3">
              <a:alphaModFix/>
              <a:lum/>
            </a:blip>
            <a:srcRect/>
            <a:stretch>
              <a:fillRect/>
            </a:stretch>
          </a:blipFill>
          <a:ln w="9355" cap="rnd" cmpd="sng" algn="ctr">
            <a:noFill/>
            <a:prstDash val="solid"/>
            <a:round/>
          </a:ln>
        </p:spPr>
        <p:txBody>
          <a:bodyPr vert="horz" wrap="square" lIns="89883" tIns="46672" rIns="89883" bIns="46672" anchor="ctr">
            <a:noAutofit/>
          </a:bodyPr>
          <a:lstStyle/>
          <a:p>
            <a:pPr marL="0" lvl="0" indent="0" algn="ctr" defTabSz="1800222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>
                  <a:alpha val="100000"/>
                </a:srgbClr>
              </a:buClr>
              <a:buSzPct val="100000"/>
              <a:buNone/>
              <a:defRPr lang="ko-KR" altLang="en-US"/>
            </a:pPr>
            <a:r>
              <a:rPr lang="ko-KR" altLang="en-US" sz="1400" b="0" i="0" spc="5">
                <a:solidFill>
                  <a:srgbClr val="ffffff">
                    <a:alpha val="100000"/>
                  </a:srgbClr>
                </a:solidFill>
                <a:sym typeface="Wingdings"/>
              </a:rPr>
              <a:t>위원장</a:t>
            </a:r>
            <a:endParaRPr lang="ko-KR" altLang="en-US" sz="1400" b="0" i="0" spc="5">
              <a:solidFill>
                <a:srgbClr val="ffffff">
                  <a:alpha val="100000"/>
                </a:srgbClr>
              </a:solidFill>
              <a:sym typeface="Wingdings"/>
            </a:endParaRPr>
          </a:p>
        </p:txBody>
      </p:sp>
      <p:sp useBgFill="1">
        <p:nvSpPr>
          <p:cNvPr id="36" name="직사각형 7"/>
          <p:cNvSpPr/>
          <p:nvPr/>
        </p:nvSpPr>
        <p:spPr>
          <a:xfrm>
            <a:off x="6854175" y="3515354"/>
            <a:ext cx="1562824" cy="417702"/>
          </a:xfrm>
          <a:prstGeom prst="rect">
            <a:avLst/>
          </a:prstGeom>
          <a:blipFill rotWithShape="1">
            <a:blip r:embed="rId4">
              <a:alphaModFix/>
              <a:lum/>
            </a:blip>
            <a:srcRect/>
            <a:stretch>
              <a:fillRect/>
            </a:stretch>
          </a:blipFill>
          <a:ln w="9355" cap="rnd" cmpd="sng" algn="ctr">
            <a:noFill/>
            <a:prstDash val="solid"/>
            <a:round/>
          </a:ln>
        </p:spPr>
        <p:txBody>
          <a:bodyPr vert="horz" wrap="square" lIns="89883" tIns="46672" rIns="89883" bIns="46672" anchor="ctr">
            <a:noAutofit/>
          </a:bodyPr>
          <a:lstStyle/>
          <a:p>
            <a:pPr marL="0" lvl="0" indent="0" algn="ctr" defTabSz="1800222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>
                  <a:alpha val="100000"/>
                </a:srgbClr>
              </a:buClr>
              <a:buSzPct val="100000"/>
              <a:buNone/>
              <a:defRPr lang="ko-KR" altLang="en-US"/>
            </a:pPr>
            <a:r>
              <a:rPr lang="ko-KR" altLang="en-US" sz="1400" b="0" i="0" spc="5">
                <a:solidFill>
                  <a:srgbClr val="000000">
                    <a:alpha val="100000"/>
                  </a:srgbClr>
                </a:solidFill>
                <a:sym typeface="Wingdings"/>
              </a:rPr>
              <a:t>조 정 위 원 회</a:t>
            </a:r>
            <a:endParaRPr lang="ko-KR" altLang="en-US" sz="1400" b="0" i="0" spc="5">
              <a:solidFill>
                <a:srgbClr val="000000">
                  <a:alpha val="100000"/>
                </a:srgbClr>
              </a:solidFill>
              <a:sym typeface="Wingdings"/>
            </a:endParaRPr>
          </a:p>
        </p:txBody>
      </p:sp>
      <p:sp useBgFill="1">
        <p:nvSpPr>
          <p:cNvPr id="37" name="직사각형 8"/>
          <p:cNvSpPr/>
          <p:nvPr/>
        </p:nvSpPr>
        <p:spPr>
          <a:xfrm>
            <a:off x="6854175" y="4016227"/>
            <a:ext cx="1562824" cy="420885"/>
          </a:xfrm>
          <a:prstGeom prst="rect">
            <a:avLst/>
          </a:prstGeom>
          <a:blipFill rotWithShape="1">
            <a:blip r:embed="rId2">
              <a:alphaModFix/>
              <a:lum/>
            </a:blip>
            <a:srcRect/>
            <a:stretch>
              <a:fillRect/>
            </a:stretch>
          </a:blipFill>
          <a:ln w="9355" cap="rnd" cmpd="sng" algn="ctr">
            <a:noFill/>
            <a:prstDash val="solid"/>
            <a:round/>
          </a:ln>
        </p:spPr>
        <p:txBody>
          <a:bodyPr vert="horz" wrap="square" lIns="89883" tIns="46672" rIns="89883" bIns="46672" anchor="ctr">
            <a:noAutofit/>
          </a:bodyPr>
          <a:lstStyle/>
          <a:p>
            <a:pPr marL="0" lvl="0" indent="0" algn="ctr" defTabSz="1800222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>
                  <a:alpha val="100000"/>
                </a:srgbClr>
              </a:buClr>
              <a:buSzPct val="100000"/>
              <a:buNone/>
              <a:defRPr lang="ko-KR" altLang="en-US"/>
            </a:pPr>
            <a:r>
              <a:rPr lang="ko-KR" altLang="en-US" sz="1400" b="0" i="0" spc="5">
                <a:solidFill>
                  <a:srgbClr val="000000">
                    <a:alpha val="100000"/>
                  </a:srgbClr>
                </a:solidFill>
                <a:sym typeface="Wingdings"/>
              </a:rPr>
              <a:t>특별조정위원회</a:t>
            </a:r>
            <a:endParaRPr lang="ko-KR" altLang="en-US" sz="1400" b="0" i="0" spc="5">
              <a:solidFill>
                <a:srgbClr val="000000">
                  <a:alpha val="100000"/>
                </a:srgbClr>
              </a:solidFill>
              <a:sym typeface="Wingdings"/>
            </a:endParaRPr>
          </a:p>
        </p:txBody>
      </p:sp>
      <p:sp useBgFill="1">
        <p:nvSpPr>
          <p:cNvPr id="38" name="직사각형 9"/>
          <p:cNvSpPr/>
          <p:nvPr/>
        </p:nvSpPr>
        <p:spPr>
          <a:xfrm>
            <a:off x="6854175" y="5013176"/>
            <a:ext cx="1562824" cy="417702"/>
          </a:xfrm>
          <a:prstGeom prst="rect">
            <a:avLst/>
          </a:prstGeom>
          <a:blipFill rotWithShape="1">
            <a:blip r:embed="rId5">
              <a:alphaModFix/>
              <a:lum/>
            </a:blip>
            <a:srcRect/>
            <a:stretch>
              <a:fillRect/>
            </a:stretch>
          </a:blipFill>
          <a:ln w="9355" cap="rnd" cmpd="sng" algn="ctr">
            <a:noFill/>
            <a:prstDash val="solid"/>
            <a:round/>
          </a:ln>
        </p:spPr>
        <p:txBody>
          <a:bodyPr vert="horz" wrap="square" lIns="89883" tIns="46672" rIns="89883" bIns="46672" anchor="ctr">
            <a:noAutofit/>
          </a:bodyPr>
          <a:lstStyle/>
          <a:p>
            <a:pPr marL="0" lvl="0" indent="0" algn="ctr" defTabSz="1800222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>
                  <a:alpha val="100000"/>
                </a:srgbClr>
              </a:buClr>
              <a:buSzPct val="100000"/>
              <a:buNone/>
              <a:defRPr lang="ko-KR" altLang="en-US"/>
            </a:pPr>
            <a:r>
              <a:rPr lang="ko-KR" altLang="en-US" sz="1400" b="0" i="0" spc="5">
                <a:solidFill>
                  <a:srgbClr val="000000">
                    <a:alpha val="100000"/>
                  </a:srgbClr>
                </a:solidFill>
                <a:sym typeface="Wingdings"/>
              </a:rPr>
              <a:t>심 판 위 원 회</a:t>
            </a:r>
            <a:endParaRPr lang="ko-KR" altLang="en-US" sz="1400" b="0" i="0" spc="5">
              <a:solidFill>
                <a:srgbClr val="000000">
                  <a:alpha val="100000"/>
                </a:srgbClr>
              </a:solidFill>
              <a:sym typeface="Wingdings"/>
            </a:endParaRPr>
          </a:p>
        </p:txBody>
      </p:sp>
      <p:sp useBgFill="1">
        <p:nvSpPr>
          <p:cNvPr id="39" name="직사각형 10"/>
          <p:cNvSpPr/>
          <p:nvPr/>
        </p:nvSpPr>
        <p:spPr>
          <a:xfrm>
            <a:off x="6854175" y="5530015"/>
            <a:ext cx="1562824" cy="419265"/>
          </a:xfrm>
          <a:prstGeom prst="rect">
            <a:avLst/>
          </a:prstGeom>
          <a:blipFill rotWithShape="1">
            <a:blip r:embed="rId6">
              <a:alphaModFix/>
              <a:lum/>
            </a:blip>
            <a:srcRect/>
            <a:stretch>
              <a:fillRect/>
            </a:stretch>
          </a:blipFill>
          <a:ln w="9355" cap="rnd" cmpd="sng" algn="ctr">
            <a:noFill/>
            <a:prstDash val="solid"/>
            <a:round/>
          </a:ln>
        </p:spPr>
        <p:txBody>
          <a:bodyPr vert="horz" wrap="square" lIns="89883" tIns="46672" rIns="89883" bIns="46672" anchor="ctr">
            <a:noAutofit/>
          </a:bodyPr>
          <a:lstStyle/>
          <a:p>
            <a:pPr marL="0" lvl="0" indent="0" algn="ctr" defTabSz="1800222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>
                  <a:alpha val="100000"/>
                </a:srgbClr>
              </a:buClr>
              <a:buSzPct val="100000"/>
              <a:buNone/>
              <a:defRPr lang="ko-KR" altLang="en-US"/>
            </a:pPr>
            <a:r>
              <a:rPr lang="ko-KR" altLang="en-US" sz="1400" b="0" i="0" spc="5">
                <a:solidFill>
                  <a:srgbClr val="000000">
                    <a:alpha val="100000"/>
                  </a:srgbClr>
                </a:solidFill>
                <a:sym typeface="Wingdings"/>
              </a:rPr>
              <a:t>차별시정위원회</a:t>
            </a:r>
            <a:endParaRPr lang="ko-KR" altLang="en-US" sz="1400" b="0" i="0" spc="5">
              <a:solidFill>
                <a:srgbClr val="000000">
                  <a:alpha val="100000"/>
                </a:srgbClr>
              </a:solidFill>
              <a:sym typeface="Wingdings"/>
            </a:endParaRPr>
          </a:p>
        </p:txBody>
      </p:sp>
      <p:sp useBgFill="1">
        <p:nvSpPr>
          <p:cNvPr id="40" name="직사각형 11"/>
          <p:cNvSpPr/>
          <p:nvPr/>
        </p:nvSpPr>
        <p:spPr>
          <a:xfrm>
            <a:off x="6854175" y="4521903"/>
            <a:ext cx="1562824" cy="419265"/>
          </a:xfrm>
          <a:prstGeom prst="rect">
            <a:avLst/>
          </a:prstGeom>
          <a:blipFill rotWithShape="1">
            <a:blip r:embed="rId7">
              <a:alphaModFix/>
              <a:lum/>
            </a:blip>
            <a:srcRect/>
            <a:stretch>
              <a:fillRect/>
            </a:stretch>
          </a:blipFill>
          <a:ln w="9355" cap="rnd" cmpd="sng" algn="ctr">
            <a:noFill/>
            <a:prstDash val="solid"/>
            <a:round/>
          </a:ln>
        </p:spPr>
        <p:txBody>
          <a:bodyPr vert="horz" wrap="square" lIns="89883" tIns="46672" rIns="89883" bIns="46672" anchor="ctr">
            <a:noAutofit/>
          </a:bodyPr>
          <a:lstStyle/>
          <a:p>
            <a:pPr marL="0" lvl="0" indent="0" algn="ctr" defTabSz="1800222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>
                  <a:alpha val="100000"/>
                </a:srgbClr>
              </a:buClr>
              <a:buSzPct val="100000"/>
              <a:buNone/>
              <a:defRPr lang="ko-KR" altLang="en-US"/>
            </a:pPr>
            <a:r>
              <a:rPr lang="ko-KR" altLang="en-US" sz="1400" b="0" i="0" spc="5">
                <a:solidFill>
                  <a:srgbClr val="000000">
                    <a:alpha val="100000"/>
                  </a:srgbClr>
                </a:solidFill>
                <a:sym typeface="Wingdings"/>
              </a:rPr>
              <a:t>중 재 위 원 회</a:t>
            </a:r>
            <a:endParaRPr lang="ko-KR" altLang="en-US" sz="1400" b="0" i="0" spc="5">
              <a:solidFill>
                <a:srgbClr val="000000">
                  <a:alpha val="100000"/>
                </a:srgbClr>
              </a:solidFill>
              <a:sym typeface="Wingdings"/>
            </a:endParaRPr>
          </a:p>
        </p:txBody>
      </p:sp>
      <p:sp useBgFill="1">
        <p:nvSpPr>
          <p:cNvPr id="41" name="직사각형 12"/>
          <p:cNvSpPr/>
          <p:nvPr/>
        </p:nvSpPr>
        <p:spPr>
          <a:xfrm>
            <a:off x="5148064" y="4747063"/>
            <a:ext cx="468000" cy="1152000"/>
          </a:xfrm>
          <a:prstGeom prst="rect">
            <a:avLst/>
          </a:prstGeom>
          <a:blipFill rotWithShape="1">
            <a:blip r:embed="rId8">
              <a:alphaModFix/>
              <a:lum/>
            </a:blip>
            <a:srcRect/>
            <a:stretch>
              <a:fillRect/>
            </a:stretch>
          </a:blipFill>
          <a:ln w="9355" cap="rnd" cmpd="sng" algn="ctr">
            <a:noFill/>
            <a:prstDash val="solid"/>
            <a:round/>
          </a:ln>
        </p:spPr>
        <p:txBody>
          <a:bodyPr vert="horz" wrap="square" lIns="89883" tIns="46672" rIns="89883" bIns="46672" anchor="ctr">
            <a:noAutofit/>
          </a:bodyPr>
          <a:lstStyle/>
          <a:p>
            <a:pPr marL="0" lvl="0" indent="0" algn="ctr" defTabSz="1800222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>
                  <a:alpha val="100000"/>
                </a:srgbClr>
              </a:buClr>
              <a:buSzPct val="100000"/>
              <a:buNone/>
              <a:defRPr lang="ko-KR" altLang="en-US"/>
            </a:pPr>
            <a:r>
              <a:rPr lang="ko-KR" altLang="en-US" sz="1400" b="0" i="0" spc="5">
                <a:solidFill>
                  <a:srgbClr val="000000">
                    <a:alpha val="100000"/>
                  </a:srgbClr>
                </a:solidFill>
                <a:sym typeface="Wingdings"/>
              </a:rPr>
              <a:t>심</a:t>
            </a:r>
            <a:endParaRPr lang="ko-KR" altLang="en-US" sz="1400" b="0" i="0" spc="5">
              <a:solidFill>
                <a:srgbClr val="000000">
                  <a:alpha val="100000"/>
                </a:srgbClr>
              </a:solidFill>
              <a:sym typeface="Wingdings"/>
            </a:endParaRPr>
          </a:p>
          <a:p>
            <a:pPr marL="0" lvl="0" indent="0" algn="ctr" defTabSz="1800222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>
                  <a:alpha val="100000"/>
                </a:srgbClr>
              </a:buClr>
              <a:buSzPct val="100000"/>
              <a:buNone/>
              <a:defRPr lang="ko-KR" altLang="en-US"/>
            </a:pPr>
            <a:r>
              <a:rPr lang="ko-KR" altLang="en-US" sz="1400" b="0" i="0" spc="5">
                <a:solidFill>
                  <a:srgbClr val="000000">
                    <a:alpha val="100000"/>
                  </a:srgbClr>
                </a:solidFill>
                <a:sym typeface="Wingdings"/>
              </a:rPr>
              <a:t>판</a:t>
            </a:r>
            <a:endParaRPr lang="ko-KR" altLang="en-US" sz="1400" b="0" i="0" spc="5">
              <a:solidFill>
                <a:srgbClr val="000000">
                  <a:alpha val="100000"/>
                </a:srgbClr>
              </a:solidFill>
              <a:sym typeface="Wingdings"/>
            </a:endParaRPr>
          </a:p>
          <a:p>
            <a:pPr marL="0" lvl="0" indent="0" algn="ctr" defTabSz="1800222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>
                  <a:alpha val="100000"/>
                </a:srgbClr>
              </a:buClr>
              <a:buSzPct val="100000"/>
              <a:buNone/>
              <a:defRPr lang="ko-KR" altLang="en-US"/>
            </a:pPr>
            <a:r>
              <a:rPr lang="ko-KR" altLang="en-US" sz="1400" b="0" i="0" spc="5">
                <a:solidFill>
                  <a:srgbClr val="000000">
                    <a:alpha val="100000"/>
                  </a:srgbClr>
                </a:solidFill>
                <a:sym typeface="Wingdings"/>
              </a:rPr>
              <a:t>2</a:t>
            </a:r>
            <a:endParaRPr lang="ko-KR" altLang="en-US" sz="1400" b="0" i="0" spc="5">
              <a:solidFill>
                <a:srgbClr val="000000">
                  <a:alpha val="100000"/>
                </a:srgbClr>
              </a:solidFill>
              <a:sym typeface="Wingdings"/>
            </a:endParaRPr>
          </a:p>
          <a:p>
            <a:pPr marL="0" lvl="0" indent="0" algn="ctr" defTabSz="1800222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>
                  <a:alpha val="100000"/>
                </a:srgbClr>
              </a:buClr>
              <a:buSzPct val="100000"/>
              <a:buNone/>
              <a:defRPr lang="ko-KR" altLang="en-US"/>
            </a:pPr>
            <a:r>
              <a:rPr lang="ko-KR" altLang="en-US" sz="1400" spc="5">
                <a:solidFill>
                  <a:srgbClr val="000000">
                    <a:alpha val="100000"/>
                  </a:srgbClr>
                </a:solidFill>
                <a:sym typeface="Wingdings"/>
              </a:rPr>
              <a:t>팀</a:t>
            </a:r>
            <a:endParaRPr lang="ko-KR" altLang="en-US" sz="1400" b="0" i="0" spc="5">
              <a:solidFill>
                <a:srgbClr val="000000">
                  <a:alpha val="100000"/>
                </a:srgbClr>
              </a:solidFill>
              <a:sym typeface="Wingdings"/>
            </a:endParaRPr>
          </a:p>
        </p:txBody>
      </p:sp>
      <p:sp useBgFill="1">
        <p:nvSpPr>
          <p:cNvPr id="42" name="직사각형 13"/>
          <p:cNvSpPr/>
          <p:nvPr/>
        </p:nvSpPr>
        <p:spPr>
          <a:xfrm>
            <a:off x="6048164" y="4747062"/>
            <a:ext cx="468000" cy="1152000"/>
          </a:xfrm>
          <a:prstGeom prst="rect">
            <a:avLst/>
          </a:prstGeom>
          <a:blipFill rotWithShape="1">
            <a:blip r:embed="rId9">
              <a:alphaModFix/>
              <a:lum/>
            </a:blip>
            <a:srcRect/>
            <a:stretch>
              <a:fillRect/>
            </a:stretch>
          </a:blipFill>
          <a:ln w="9355" cap="rnd" cmpd="sng" algn="ctr">
            <a:noFill/>
            <a:prstDash val="solid"/>
            <a:round/>
          </a:ln>
        </p:spPr>
        <p:txBody>
          <a:bodyPr vert="horz" wrap="square" lIns="89883" tIns="46672" rIns="89883" bIns="46672" anchor="ctr">
            <a:noAutofit/>
          </a:bodyPr>
          <a:lstStyle/>
          <a:p>
            <a:pPr marL="0" lvl="0" indent="0" algn="ctr" defTabSz="1800222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>
                  <a:alpha val="100000"/>
                </a:srgbClr>
              </a:buClr>
              <a:buSzPct val="100000"/>
              <a:buNone/>
              <a:defRPr lang="ko-KR" altLang="en-US"/>
            </a:pPr>
            <a:r>
              <a:rPr lang="ko-KR" altLang="en-US" sz="1400" b="0" i="0" spc="5">
                <a:solidFill>
                  <a:srgbClr val="000000">
                    <a:alpha val="100000"/>
                  </a:srgbClr>
                </a:solidFill>
                <a:sym typeface="Wingdings"/>
              </a:rPr>
              <a:t>심</a:t>
            </a:r>
            <a:endParaRPr lang="ko-KR" altLang="en-US" sz="1400" b="0" i="0" spc="5">
              <a:solidFill>
                <a:srgbClr val="000000">
                  <a:alpha val="100000"/>
                </a:srgbClr>
              </a:solidFill>
              <a:sym typeface="Wingdings"/>
            </a:endParaRPr>
          </a:p>
          <a:p>
            <a:pPr marL="0" lvl="0" indent="0" algn="ctr" defTabSz="1800222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>
                  <a:alpha val="100000"/>
                </a:srgbClr>
              </a:buClr>
              <a:buSzPct val="100000"/>
              <a:buNone/>
              <a:defRPr lang="ko-KR" altLang="en-US"/>
            </a:pPr>
            <a:r>
              <a:rPr lang="ko-KR" altLang="en-US" sz="1400" b="0" i="0" spc="5">
                <a:solidFill>
                  <a:srgbClr val="000000">
                    <a:alpha val="100000"/>
                  </a:srgbClr>
                </a:solidFill>
                <a:sym typeface="Wingdings"/>
              </a:rPr>
              <a:t>판</a:t>
            </a:r>
            <a:endParaRPr lang="ko-KR" altLang="en-US" sz="1400" b="0" i="0" spc="5">
              <a:solidFill>
                <a:srgbClr val="000000">
                  <a:alpha val="100000"/>
                </a:srgbClr>
              </a:solidFill>
              <a:sym typeface="Wingdings"/>
            </a:endParaRPr>
          </a:p>
          <a:p>
            <a:pPr marL="0" lvl="0" indent="0" algn="ctr" defTabSz="1800222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>
                  <a:alpha val="100000"/>
                </a:srgbClr>
              </a:buClr>
              <a:buSzPct val="100000"/>
              <a:buNone/>
              <a:defRPr lang="ko-KR" altLang="en-US"/>
            </a:pPr>
            <a:r>
              <a:rPr lang="ko-KR" altLang="en-US" sz="1400" b="0" i="0" spc="5">
                <a:solidFill>
                  <a:srgbClr val="000000">
                    <a:alpha val="100000"/>
                  </a:srgbClr>
                </a:solidFill>
                <a:sym typeface="Wingdings"/>
              </a:rPr>
              <a:t>3</a:t>
            </a:r>
            <a:endParaRPr lang="ko-KR" altLang="en-US" sz="1400" b="0" i="0" spc="5">
              <a:solidFill>
                <a:srgbClr val="000000">
                  <a:alpha val="100000"/>
                </a:srgbClr>
              </a:solidFill>
              <a:sym typeface="Wingdings"/>
            </a:endParaRPr>
          </a:p>
          <a:p>
            <a:pPr marL="0" lvl="0" indent="0" algn="ctr" defTabSz="1800222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>
                  <a:alpha val="100000"/>
                </a:srgbClr>
              </a:buClr>
              <a:buSzPct val="100000"/>
              <a:buNone/>
              <a:defRPr lang="ko-KR" altLang="en-US"/>
            </a:pPr>
            <a:r>
              <a:rPr lang="ko-KR" altLang="en-US" sz="1400" spc="5">
                <a:solidFill>
                  <a:srgbClr val="000000">
                    <a:alpha val="100000"/>
                  </a:srgbClr>
                </a:solidFill>
                <a:sym typeface="Wingdings"/>
              </a:rPr>
              <a:t>팀</a:t>
            </a:r>
            <a:endParaRPr lang="ko-KR" altLang="en-US" sz="1400" b="0" i="0" spc="5">
              <a:solidFill>
                <a:srgbClr val="000000">
                  <a:alpha val="100000"/>
                </a:srgbClr>
              </a:solidFill>
              <a:sym typeface="Wingdings"/>
            </a:endParaRPr>
          </a:p>
        </p:txBody>
      </p:sp>
      <p:sp useBgFill="1">
        <p:nvSpPr>
          <p:cNvPr id="43" name="직사각형 14"/>
          <p:cNvSpPr/>
          <p:nvPr/>
        </p:nvSpPr>
        <p:spPr>
          <a:xfrm>
            <a:off x="4247964" y="4747060"/>
            <a:ext cx="468000" cy="1152000"/>
          </a:xfrm>
          <a:prstGeom prst="rect">
            <a:avLst/>
          </a:prstGeom>
          <a:blipFill rotWithShape="1">
            <a:blip r:embed="rId10">
              <a:alphaModFix/>
              <a:lum/>
            </a:blip>
            <a:srcRect/>
            <a:stretch>
              <a:fillRect/>
            </a:stretch>
          </a:blipFill>
          <a:ln w="9355" cap="rnd" cmpd="sng" algn="ctr">
            <a:noFill/>
            <a:prstDash val="solid"/>
            <a:round/>
          </a:ln>
        </p:spPr>
        <p:txBody>
          <a:bodyPr vert="horz" wrap="square" lIns="89883" tIns="46672" rIns="89883" bIns="46672" anchor="ctr">
            <a:noAutofit/>
          </a:bodyPr>
          <a:lstStyle/>
          <a:p>
            <a:pPr marL="0" lvl="0" indent="0" algn="ctr" defTabSz="1800222">
              <a:spcBef>
                <a:spcPct val="0"/>
              </a:spcBef>
              <a:spcAft>
                <a:spcPct val="0"/>
              </a:spcAft>
              <a:buClr>
                <a:srgbClr val="000000">
                  <a:alpha val="100000"/>
                </a:srgbClr>
              </a:buClr>
              <a:buSzPct val="100000"/>
              <a:buNone/>
              <a:defRPr lang="ko-KR" altLang="en-US"/>
            </a:pPr>
            <a:r>
              <a:rPr lang="ko-KR" altLang="en-US" sz="1400" spc="-103">
                <a:solidFill>
                  <a:srgbClr val="000000">
                    <a:alpha val="100000"/>
                  </a:srgbClr>
                </a:solidFill>
                <a:sym typeface="Wingdings"/>
              </a:rPr>
              <a:t>심판</a:t>
            </a:r>
            <a:endParaRPr lang="ko-KR" altLang="en-US" sz="1400" spc="-103">
              <a:solidFill>
                <a:srgbClr val="000000">
                  <a:alpha val="100000"/>
                </a:srgbClr>
              </a:solidFill>
              <a:sym typeface="Wingdings"/>
            </a:endParaRPr>
          </a:p>
          <a:p>
            <a:pPr marL="0" lvl="0" indent="0" algn="ctr" defTabSz="1800222">
              <a:spcBef>
                <a:spcPct val="0"/>
              </a:spcBef>
              <a:spcAft>
                <a:spcPct val="0"/>
              </a:spcAft>
              <a:buClr>
                <a:srgbClr val="000000">
                  <a:alpha val="100000"/>
                </a:srgbClr>
              </a:buClr>
              <a:buSzPct val="100000"/>
              <a:buNone/>
              <a:defRPr lang="ko-KR" altLang="en-US"/>
            </a:pPr>
            <a:r>
              <a:rPr lang="ko-KR" altLang="en-US" sz="1400" spc="-103">
                <a:solidFill>
                  <a:srgbClr val="000000">
                    <a:alpha val="100000"/>
                  </a:srgbClr>
                </a:solidFill>
                <a:sym typeface="Wingdings"/>
              </a:rPr>
              <a:t>1</a:t>
            </a:r>
            <a:endParaRPr lang="ko-KR" altLang="en-US" sz="1400" spc="-103">
              <a:solidFill>
                <a:srgbClr val="000000">
                  <a:alpha val="100000"/>
                </a:srgbClr>
              </a:solidFill>
              <a:sym typeface="Wingdings"/>
            </a:endParaRPr>
          </a:p>
          <a:p>
            <a:pPr marL="0" lvl="0" indent="0" algn="ctr" defTabSz="1800222">
              <a:spcBef>
                <a:spcPct val="0"/>
              </a:spcBef>
              <a:spcAft>
                <a:spcPct val="0"/>
              </a:spcAft>
              <a:buClr>
                <a:srgbClr val="000000">
                  <a:alpha val="100000"/>
                </a:srgbClr>
              </a:buClr>
              <a:buSzPct val="100000"/>
              <a:buNone/>
              <a:defRPr lang="ko-KR" altLang="en-US"/>
            </a:pPr>
            <a:r>
              <a:rPr lang="ko-KR" altLang="en-US" sz="1400" spc="-103">
                <a:solidFill>
                  <a:srgbClr val="000000">
                    <a:alpha val="100000"/>
                  </a:srgbClr>
                </a:solidFill>
                <a:sym typeface="Wingdings"/>
              </a:rPr>
              <a:t>팀</a:t>
            </a:r>
            <a:endParaRPr lang="ko-KR" altLang="en-US" sz="1400" b="0" i="0" spc="-103">
              <a:solidFill>
                <a:srgbClr val="000000">
                  <a:alpha val="100000"/>
                </a:srgbClr>
              </a:solidFill>
              <a:sym typeface="Wingdings"/>
            </a:endParaRPr>
          </a:p>
        </p:txBody>
      </p:sp>
      <p:cxnSp>
        <p:nvCxnSpPr>
          <p:cNvPr id="49" name="직선 연결선 10"/>
          <p:cNvCxnSpPr/>
          <p:nvPr/>
        </p:nvCxnSpPr>
        <p:spPr>
          <a:xfrm rot="16200000" flipH="1">
            <a:off x="5112144" y="3645106"/>
            <a:ext cx="575899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꺽인 연결선 8"/>
          <p:cNvCxnSpPr/>
          <p:nvPr/>
        </p:nvCxnSpPr>
        <p:spPr>
          <a:xfrm>
            <a:off x="6865143" y="3284174"/>
            <a:ext cx="1588" cy="2521090"/>
          </a:xfrm>
          <a:prstGeom prst="bentConnector3">
            <a:avLst>
              <a:gd name="adj1" fmla="val -8338803"/>
            </a:avLst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50" name="그룹 17"/>
          <p:cNvGrpSpPr/>
          <p:nvPr/>
        </p:nvGrpSpPr>
        <p:grpSpPr>
          <a:xfrm rot="0">
            <a:off x="960974" y="3933056"/>
            <a:ext cx="2580866" cy="1647671"/>
            <a:chOff x="541600" y="2422706"/>
            <a:chExt cx="2580866" cy="2407086"/>
          </a:xfrm>
        </p:grpSpPr>
        <p:sp useBgFill="1">
          <p:nvSpPr>
            <p:cNvPr id="51" name="그림 18"/>
            <p:cNvSpPr>
              <a:spLocks noChangeAspect="1" noTextEdit="1"/>
            </p:cNvSpPr>
            <p:nvPr/>
          </p:nvSpPr>
          <p:spPr>
            <a:xfrm>
              <a:off x="541600" y="2976346"/>
              <a:ext cx="2580866" cy="1853446"/>
            </a:xfrm>
            <a:prstGeom prst="rect">
              <a:avLst/>
            </a:prstGeom>
            <a:noFill/>
            <a:ln w="25400" cap="flat" cmpd="sng" algn="ctr">
              <a:noFill/>
              <a:prstDash val="solid"/>
              <a:round/>
            </a:ln>
          </p:spPr>
        </p:sp>
        <p:sp useBgFill="1">
          <p:nvSpPr>
            <p:cNvPr id="52" name="그림 18"/>
            <p:cNvSpPr>
              <a:spLocks noChangeAspect="1" noTextEdit="1"/>
            </p:cNvSpPr>
            <p:nvPr/>
          </p:nvSpPr>
          <p:spPr>
            <a:xfrm>
              <a:off x="541600" y="2976346"/>
              <a:ext cx="2580866" cy="1853446"/>
            </a:xfrm>
            <a:prstGeom prst="rect">
              <a:avLst/>
            </a:prstGeom>
            <a:noFill/>
            <a:ln w="25400" cap="flat" cmpd="sng" algn="ctr">
              <a:noFill/>
              <a:prstDash val="solid"/>
              <a:round/>
            </a:ln>
          </p:spPr>
        </p:sp>
        <p:sp useBgFill="1">
          <p:nvSpPr>
            <p:cNvPr id="53" name="그림 18"/>
            <p:cNvSpPr>
              <a:spLocks noChangeAspect="1" noTextEdit="1"/>
            </p:cNvSpPr>
            <p:nvPr/>
          </p:nvSpPr>
          <p:spPr>
            <a:xfrm>
              <a:off x="541600" y="2976346"/>
              <a:ext cx="2580866" cy="1853446"/>
            </a:xfrm>
            <a:prstGeom prst="rect">
              <a:avLst/>
            </a:prstGeom>
            <a:noFill/>
            <a:ln w="25400" cap="flat" cmpd="sng" algn="ctr">
              <a:noFill/>
              <a:prstDash val="solid"/>
              <a:round/>
            </a:ln>
          </p:spPr>
        </p:sp>
        <p:sp useBgFill="1">
          <p:nvSpPr>
            <p:cNvPr id="54" name="그림 18"/>
            <p:cNvSpPr>
              <a:spLocks noChangeAspect="1" noTextEdit="1"/>
            </p:cNvSpPr>
            <p:nvPr/>
          </p:nvSpPr>
          <p:spPr>
            <a:xfrm>
              <a:off x="541600" y="2976346"/>
              <a:ext cx="2580866" cy="1853446"/>
            </a:xfrm>
            <a:prstGeom prst="rect">
              <a:avLst/>
            </a:prstGeom>
            <a:noFill/>
            <a:ln w="25400" cap="flat" cmpd="sng" algn="ctr">
              <a:noFill/>
              <a:prstDash val="solid"/>
              <a:round/>
            </a:ln>
          </p:spPr>
        </p:sp>
        <p:sp useBgFill="1">
          <p:nvSpPr>
            <p:cNvPr id="55" name="그림 18"/>
            <p:cNvSpPr>
              <a:spLocks noChangeAspect="1" noTextEdit="1"/>
            </p:cNvSpPr>
            <p:nvPr/>
          </p:nvSpPr>
          <p:spPr>
            <a:xfrm>
              <a:off x="541600" y="2976346"/>
              <a:ext cx="2580866" cy="1853446"/>
            </a:xfrm>
            <a:prstGeom prst="rect">
              <a:avLst/>
            </a:prstGeom>
            <a:noFill/>
            <a:ln w="25400" cap="flat" cmpd="sng" algn="ctr">
              <a:noFill/>
              <a:prstDash val="solid"/>
              <a:round/>
            </a:ln>
          </p:spPr>
        </p:sp>
        <p:pic>
          <p:nvPicPr>
            <p:cNvPr id="56" name="그림 148"/>
            <p:cNvPicPr/>
            <p:nvPr/>
          </p:nvPicPr>
          <p:blipFill rotWithShape="1">
            <a:blip r:embed="rId11">
              <a:alphaModFix/>
              <a:lum/>
            </a:blip>
            <a:srcRect/>
            <a:stretch>
              <a:fillRect/>
            </a:stretch>
          </p:blipFill>
          <p:spPr>
            <a:xfrm>
              <a:off x="613608" y="2422706"/>
              <a:ext cx="2302208" cy="2321927"/>
            </a:xfrm>
            <a:prstGeom prst="rect">
              <a:avLst/>
            </a:prstGeom>
            <a:noFill/>
            <a:ln w="25400" cap="flat" cmpd="sng" algn="ctr">
              <a:noFill/>
              <a:prstDash val="solid"/>
              <a:round/>
            </a:ln>
          </p:spPr>
        </p:pic>
        <p:sp useBgFill="1">
          <p:nvSpPr>
            <p:cNvPr id="57" name="직사각형 19"/>
            <p:cNvSpPr/>
            <p:nvPr/>
          </p:nvSpPr>
          <p:spPr>
            <a:xfrm>
              <a:off x="823457" y="2741949"/>
              <a:ext cx="1905512" cy="1813755"/>
            </a:xfrm>
            <a:prstGeom prst="rect">
              <a:avLst/>
            </a:prstGeom>
            <a:noFill/>
            <a:ln w="25400" cap="flat" cmpd="sng" algn="ctr">
              <a:noFill/>
              <a:prstDash val="solid"/>
              <a:round/>
            </a:ln>
          </p:spPr>
          <p:txBody>
            <a:bodyPr vert="horz" wrap="square" anchor="ctr">
              <a:noAutofit/>
            </a:bodyPr>
            <a:lstStyle/>
            <a:p>
              <a:pPr algn="ctr">
                <a:defRPr lang="ko-KR" altLang="en-US"/>
              </a:pPr>
              <a:endParaRPr lang="ko-KR" altLang="en-US"/>
            </a:p>
          </p:txBody>
        </p:sp>
      </p:grpSp>
      <p:sp useBgFill="1">
        <p:nvSpPr>
          <p:cNvPr id="58" name="타원 20"/>
          <p:cNvSpPr/>
          <p:nvPr/>
        </p:nvSpPr>
        <p:spPr>
          <a:xfrm>
            <a:off x="1667737" y="4365104"/>
            <a:ext cx="1075216" cy="724234"/>
          </a:xfrm>
          <a:prstGeom prst="ellipse">
            <a:avLst/>
          </a:prstGeom>
          <a:blipFill rotWithShape="1">
            <a:blip r:embed="rId12">
              <a:alphaModFix/>
              <a:lum/>
            </a:blip>
            <a:srcRect/>
            <a:stretch>
              <a:fillRect/>
            </a:stretch>
          </a:blipFill>
          <a:ln w="25400" cap="flat" cmpd="sng" algn="ctr">
            <a:noFill/>
            <a:prstDash val="solid"/>
            <a:round/>
          </a:ln>
        </p:spPr>
        <p:txBody>
          <a:bodyPr anchor="ctr"/>
          <a:lstStyle/>
          <a:p>
            <a:pPr algn="ctr">
              <a:defRPr lang="ko-KR" altLang="en-US"/>
            </a:pPr>
            <a:endParaRPr lang="ko-KR" altLang="en-US"/>
          </a:p>
        </p:txBody>
      </p:sp>
      <p:sp useBgFill="1">
        <p:nvSpPr>
          <p:cNvPr id="59" name="타원 21"/>
          <p:cNvSpPr/>
          <p:nvPr/>
        </p:nvSpPr>
        <p:spPr>
          <a:xfrm>
            <a:off x="1713801" y="4437112"/>
            <a:ext cx="992636" cy="687005"/>
          </a:xfrm>
          <a:prstGeom prst="ellipse">
            <a:avLst/>
          </a:prstGeom>
          <a:blipFill rotWithShape="1">
            <a:blip r:embed="rId13">
              <a:alphaModFix/>
              <a:lum/>
            </a:blip>
            <a:srcRect/>
            <a:stretch>
              <a:fillRect/>
            </a:stretch>
          </a:blipFill>
          <a:ln w="25400" cap="flat" cmpd="sng" algn="ctr">
            <a:noFill/>
            <a:prstDash val="solid"/>
            <a:round/>
          </a:ln>
        </p:spPr>
        <p:txBody>
          <a:bodyPr anchor="ctr"/>
          <a:lstStyle/>
          <a:p>
            <a:pPr algn="ctr">
              <a:defRPr lang="ko-KR" altLang="en-US"/>
            </a:pPr>
            <a:endParaRPr lang="ko-KR" altLang="en-US"/>
          </a:p>
        </p:txBody>
      </p:sp>
      <p:sp useBgFill="1">
        <p:nvSpPr>
          <p:cNvPr id="60" name="직사각형 22"/>
          <p:cNvSpPr/>
          <p:nvPr/>
        </p:nvSpPr>
        <p:spPr>
          <a:xfrm>
            <a:off x="2411760" y="5012032"/>
            <a:ext cx="1148131" cy="492627"/>
          </a:xfrm>
          <a:prstGeom prst="rect">
            <a:avLst/>
          </a:prstGeom>
          <a:noFill/>
          <a:ln w="25400" cap="flat" cmpd="sng" algn="ctr">
            <a:noFill/>
            <a:prstDash val="solid"/>
            <a:round/>
          </a:ln>
        </p:spPr>
        <p:txBody>
          <a:bodyPr vert="horz" wrap="square" lIns="89827" tIns="46616" rIns="89827" bIns="46616" anchor="t">
            <a:noAutofit/>
          </a:bodyPr>
          <a:lstStyle/>
          <a:p>
            <a:pPr marL="0" lvl="0" indent="0" algn="ctr" defTabSz="1800222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>
                  <a:alpha val="100000"/>
                </a:srgbClr>
              </a:buClr>
              <a:buSzPct val="100000"/>
              <a:buNone/>
              <a:defRPr lang="ko-KR" altLang="en-US"/>
            </a:pPr>
            <a:r>
              <a:rPr lang="ko-KR" altLang="en-US" sz="1300" b="1" i="0" spc="5">
                <a:solidFill>
                  <a:srgbClr val="000000">
                    <a:alpha val="100000"/>
                  </a:srgbClr>
                </a:solidFill>
                <a:latin typeface="맑은 고딕"/>
                <a:ea typeface="맑은 고딕"/>
                <a:cs typeface="맑은 고딕"/>
                <a:sym typeface="Wingdings"/>
              </a:rPr>
              <a:t>사용자위원</a:t>
            </a:r>
            <a:endParaRPr lang="ko-KR" altLang="en-US" sz="1300" b="1" i="0" spc="5">
              <a:solidFill>
                <a:srgbClr val="000000">
                  <a:alpha val="100000"/>
                </a:srgbClr>
              </a:solidFill>
              <a:latin typeface="맑은 고딕"/>
              <a:ea typeface="맑은 고딕"/>
              <a:cs typeface="맑은 고딕"/>
              <a:sym typeface="Wingdings"/>
            </a:endParaRPr>
          </a:p>
          <a:p>
            <a:pPr marL="0" lvl="0" indent="0" algn="ctr" defTabSz="1800222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>
                  <a:alpha val="100000"/>
                </a:srgbClr>
              </a:buClr>
              <a:buSzPct val="100000"/>
              <a:buNone/>
              <a:defRPr lang="ko-KR" altLang="en-US"/>
            </a:pPr>
            <a:r>
              <a:rPr lang="ko-KR" altLang="en-US" sz="1300" b="1" spc="5">
                <a:solidFill>
                  <a:srgbClr val="000000">
                    <a:alpha val="100000"/>
                  </a:srgbClr>
                </a:solidFill>
                <a:latin typeface="맑은 고딕"/>
                <a:ea typeface="맑은 고딕"/>
                <a:cs typeface="맑은 고딕"/>
                <a:sym typeface="Wingdings"/>
              </a:rPr>
              <a:t>3</a:t>
            </a:r>
            <a:r>
              <a:rPr lang="ko-KR" altLang="en-US" sz="1300" b="1" i="0" spc="5">
                <a:solidFill>
                  <a:srgbClr val="000000">
                    <a:alpha val="100000"/>
                  </a:srgbClr>
                </a:solidFill>
                <a:latin typeface="맑은 고딕"/>
                <a:ea typeface="맑은 고딕"/>
                <a:cs typeface="맑은 고딕"/>
                <a:sym typeface="Wingdings"/>
              </a:rPr>
              <a:t>0명</a:t>
            </a:r>
            <a:endParaRPr lang="ko-KR" altLang="en-US" sz="1300" b="1" i="0" spc="5">
              <a:solidFill>
                <a:srgbClr val="000000">
                  <a:alpha val="100000"/>
                </a:srgbClr>
              </a:solidFill>
              <a:latin typeface="맑은 고딕"/>
              <a:ea typeface="맑은 고딕"/>
              <a:cs typeface="맑은 고딕"/>
              <a:sym typeface="Wingdings"/>
            </a:endParaRPr>
          </a:p>
        </p:txBody>
      </p:sp>
      <p:sp useBgFill="1">
        <p:nvSpPr>
          <p:cNvPr id="61" name="직사각형 23"/>
          <p:cNvSpPr/>
          <p:nvPr/>
        </p:nvSpPr>
        <p:spPr>
          <a:xfrm>
            <a:off x="1493340" y="4028140"/>
            <a:ext cx="1710508" cy="336963"/>
          </a:xfrm>
          <a:prstGeom prst="rect">
            <a:avLst/>
          </a:prstGeom>
          <a:noFill/>
          <a:ln w="25400" cap="flat" cmpd="sng" algn="ctr">
            <a:noFill/>
            <a:prstDash val="solid"/>
            <a:round/>
          </a:ln>
        </p:spPr>
        <p:txBody>
          <a:bodyPr vert="horz" wrap="square" lIns="89827" tIns="46616" rIns="89827" bIns="46616" anchor="t">
            <a:noAutofit/>
          </a:bodyPr>
          <a:lstStyle/>
          <a:p>
            <a:pPr marL="0" lvl="0" indent="0" algn="l" defTabSz="1800222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>
                  <a:alpha val="100000"/>
                </a:srgbClr>
              </a:buClr>
              <a:buSzPct val="100000"/>
              <a:buNone/>
              <a:defRPr lang="ko-KR" altLang="en-US"/>
            </a:pPr>
            <a:r>
              <a:rPr lang="ko-KR" altLang="en-US" sz="1300" b="1" i="0" spc="5">
                <a:solidFill>
                  <a:srgbClr val="000000">
                    <a:alpha val="100000"/>
                  </a:srgbClr>
                </a:solidFill>
                <a:latin typeface="맑은 고딕"/>
                <a:ea typeface="맑은 고딕"/>
                <a:cs typeface="맑은 고딕"/>
                <a:sym typeface="Wingdings"/>
              </a:rPr>
              <a:t>공익위원 40명</a:t>
            </a:r>
            <a:endParaRPr lang="ko-KR" altLang="en-US" sz="1300" b="1" i="0" spc="5">
              <a:solidFill>
                <a:srgbClr val="000000">
                  <a:alpha val="100000"/>
                </a:srgbClr>
              </a:solidFill>
              <a:latin typeface="맑은 고딕"/>
              <a:ea typeface="맑은 고딕"/>
              <a:cs typeface="맑은 고딕"/>
              <a:sym typeface="Wingdings"/>
            </a:endParaRPr>
          </a:p>
        </p:txBody>
      </p:sp>
      <p:sp useBgFill="1">
        <p:nvSpPr>
          <p:cNvPr id="62" name="직사각형 24"/>
          <p:cNvSpPr/>
          <p:nvPr/>
        </p:nvSpPr>
        <p:spPr>
          <a:xfrm>
            <a:off x="1054875" y="5041178"/>
            <a:ext cx="1284877" cy="434335"/>
          </a:xfrm>
          <a:prstGeom prst="rect">
            <a:avLst/>
          </a:prstGeom>
          <a:noFill/>
          <a:ln w="25400" cap="flat" cmpd="sng" algn="ctr">
            <a:noFill/>
            <a:prstDash val="solid"/>
            <a:round/>
          </a:ln>
        </p:spPr>
        <p:txBody>
          <a:bodyPr vert="horz" wrap="square" lIns="89827" tIns="46616" rIns="89827" bIns="46616" anchor="t">
            <a:noAutofit/>
          </a:bodyPr>
          <a:lstStyle/>
          <a:p>
            <a:pPr marL="0" lvl="0" indent="0" algn="l" defTabSz="1800222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>
                  <a:alpha val="100000"/>
                </a:srgbClr>
              </a:buClr>
              <a:buSzPct val="100000"/>
              <a:buNone/>
              <a:defRPr lang="ko-KR" altLang="en-US"/>
            </a:pPr>
            <a:r>
              <a:rPr lang="ko-KR" altLang="en-US" sz="1300" b="1" i="0" spc="5">
                <a:solidFill>
                  <a:srgbClr val="000000">
                    <a:alpha val="100000"/>
                  </a:srgbClr>
                </a:solidFill>
                <a:latin typeface="맑은 고딕"/>
                <a:ea typeface="맑은 고딕"/>
                <a:cs typeface="맑은 고딕"/>
                <a:sym typeface="Wingdings"/>
              </a:rPr>
              <a:t>근로자위원</a:t>
            </a:r>
            <a:endParaRPr lang="ko-KR" altLang="en-US" sz="1300" b="1" i="0" spc="5">
              <a:solidFill>
                <a:srgbClr val="000000">
                  <a:alpha val="100000"/>
                </a:srgbClr>
              </a:solidFill>
              <a:latin typeface="맑은 고딕"/>
              <a:ea typeface="맑은 고딕"/>
              <a:cs typeface="맑은 고딕"/>
              <a:sym typeface="Wingdings"/>
            </a:endParaRPr>
          </a:p>
          <a:p>
            <a:pPr marL="0" lvl="0" indent="0" algn="l" defTabSz="1800222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>
                  <a:alpha val="100000"/>
                </a:srgbClr>
              </a:buClr>
              <a:buSzPct val="100000"/>
              <a:buNone/>
              <a:defRPr lang="ko-KR" altLang="en-US"/>
            </a:pPr>
            <a:r>
              <a:rPr lang="ko-KR" altLang="en-US" sz="1300" b="1" i="0" spc="5">
                <a:solidFill>
                  <a:srgbClr val="000000">
                    <a:alpha val="100000"/>
                  </a:srgbClr>
                </a:solidFill>
                <a:latin typeface="맑은 고딕"/>
                <a:ea typeface="맑은 고딕"/>
                <a:cs typeface="맑은 고딕"/>
                <a:sym typeface="Wingdings"/>
              </a:rPr>
              <a:t>    3</a:t>
            </a:r>
            <a:r>
              <a:rPr lang="en-US" altLang="ko-KR" sz="1300" b="1" spc="5">
                <a:solidFill>
                  <a:srgbClr val="000000">
                    <a:alpha val="100000"/>
                  </a:srgbClr>
                </a:solidFill>
                <a:latin typeface="맑은 고딕"/>
                <a:ea typeface="맑은 고딕"/>
                <a:cs typeface="맑은 고딕"/>
                <a:sym typeface="Wingdings"/>
              </a:rPr>
              <a:t>0</a:t>
            </a:r>
            <a:r>
              <a:rPr lang="ko-KR" altLang="en-US" sz="1300" b="1" i="0" spc="5">
                <a:solidFill>
                  <a:srgbClr val="000000">
                    <a:alpha val="100000"/>
                  </a:srgbClr>
                </a:solidFill>
                <a:latin typeface="맑은 고딕"/>
                <a:ea typeface="맑은 고딕"/>
                <a:cs typeface="맑은 고딕"/>
                <a:sym typeface="Wingdings"/>
              </a:rPr>
              <a:t>명</a:t>
            </a:r>
            <a:endParaRPr lang="ko-KR" altLang="en-US" sz="1300" b="1" i="0" spc="5">
              <a:solidFill>
                <a:srgbClr val="000000">
                  <a:alpha val="100000"/>
                </a:srgbClr>
              </a:solidFill>
              <a:latin typeface="맑은 고딕"/>
              <a:ea typeface="맑은 고딕"/>
              <a:cs typeface="맑은 고딕"/>
              <a:sym typeface="Wingdings"/>
            </a:endParaRPr>
          </a:p>
        </p:txBody>
      </p:sp>
      <p:sp useBgFill="1">
        <p:nvSpPr>
          <p:cNvPr id="63" name="모서리가 둥근 직사각형 27"/>
          <p:cNvSpPr/>
          <p:nvPr/>
        </p:nvSpPr>
        <p:spPr>
          <a:xfrm rot="21600000">
            <a:off x="611560" y="3501008"/>
            <a:ext cx="3227269" cy="2448272"/>
          </a:xfrm>
          <a:prstGeom prst="roundRect">
            <a:avLst>
              <a:gd name="adj" fmla="val 2083"/>
            </a:avLst>
          </a:prstGeom>
          <a:noFill/>
          <a:ln w="28458" cap="rnd" cmpd="sng" algn="ctr">
            <a:solidFill>
              <a:srgbClr val="7587ab"/>
            </a:solidFill>
            <a:prstDash val="solid"/>
            <a:round/>
          </a:ln>
          <a:effectLst>
            <a:outerShdw dist="25237" dir="5400000" algn="br">
              <a:srgbClr val="000000">
                <a:alpha val="50000"/>
              </a:srgbClr>
            </a:outerShdw>
          </a:effectLst>
        </p:spPr>
        <p:style>
          <a:lnRef idx="2">
            <a:schemeClr val="accent1">
              <a:shade val="2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 lang="ko-KR" altLang="en-US"/>
            </a:pPr>
            <a:endParaRPr lang="ko-KR" altLang="en-US"/>
          </a:p>
        </p:txBody>
      </p:sp>
      <p:sp useBgFill="1">
        <p:nvSpPr>
          <p:cNvPr id="64" name="왼쪽 중괄호 25"/>
          <p:cNvSpPr/>
          <p:nvPr/>
        </p:nvSpPr>
        <p:spPr>
          <a:xfrm>
            <a:off x="2735796" y="3935152"/>
            <a:ext cx="146120" cy="503465"/>
          </a:xfrm>
          <a:prstGeom prst="leftBrace">
            <a:avLst>
              <a:gd name="adj1" fmla="val 8333"/>
              <a:gd name="adj2" fmla="val 50000"/>
            </a:avLst>
          </a:prstGeom>
          <a:noFill/>
          <a:ln w="18934" cap="rnd" cmpd="sng" algn="ctr">
            <a:solidFill>
              <a:srgbClr val="ff6600"/>
            </a:solidFill>
            <a:prstDash val="solid"/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 lang="ko-KR" altLang="en-US"/>
            </a:pPr>
            <a:endParaRPr lang="ko-KR" altLang="en-US"/>
          </a:p>
        </p:txBody>
      </p:sp>
      <p:sp useBgFill="1">
        <p:nvSpPr>
          <p:cNvPr id="65" name="직사각형 26"/>
          <p:cNvSpPr/>
          <p:nvPr/>
        </p:nvSpPr>
        <p:spPr>
          <a:xfrm>
            <a:off x="2808461" y="3824070"/>
            <a:ext cx="1081581" cy="721054"/>
          </a:xfrm>
          <a:prstGeom prst="rect">
            <a:avLst/>
          </a:prstGeom>
          <a:noFill/>
          <a:ln w="25400" cap="flat" cmpd="sng" algn="ctr">
            <a:noFill/>
            <a:prstDash val="solid"/>
            <a:round/>
          </a:ln>
        </p:spPr>
        <p:txBody>
          <a:bodyPr vert="horz" wrap="square" lIns="89827" tIns="46616" rIns="89827" bIns="46616" anchor="ctr">
            <a:noAutofit/>
          </a:bodyPr>
          <a:lstStyle/>
          <a:p>
            <a:pPr marL="0" lvl="0" indent="0" algn="l" defTabSz="1800222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ffffff">
                  <a:alpha val="100000"/>
                </a:srgbClr>
              </a:buClr>
              <a:buSzPct val="100000"/>
              <a:buChar char="•"/>
              <a:defRPr lang="ko-KR" altLang="en-US"/>
            </a:pPr>
            <a:r>
              <a:rPr lang="ko-KR" altLang="en-US" sz="1300" b="0" i="0" spc="5">
                <a:solidFill>
                  <a:schemeClr val="tx1">
                    <a:lumMod val="70000"/>
                  </a:schemeClr>
                </a:solidFill>
                <a:sym typeface="Wingdings"/>
              </a:rPr>
              <a:t> 조정 </a:t>
            </a:r>
            <a:r>
              <a:rPr lang="en-US" altLang="ko-KR" sz="1300" b="0" i="0" spc="5">
                <a:solidFill>
                  <a:schemeClr val="tx1">
                    <a:lumMod val="70000"/>
                  </a:schemeClr>
                </a:solidFill>
                <a:sym typeface="Wingdings"/>
              </a:rPr>
              <a:t>1</a:t>
            </a:r>
            <a:r>
              <a:rPr lang="ko-KR" altLang="en-US" sz="1300" b="0" i="0" spc="5">
                <a:solidFill>
                  <a:schemeClr val="tx1">
                    <a:lumMod val="70000"/>
                  </a:schemeClr>
                </a:solidFill>
                <a:sym typeface="Wingdings"/>
              </a:rPr>
              <a:t>2명</a:t>
            </a:r>
            <a:endParaRPr lang="ko-KR" altLang="en-US" sz="1300" b="0" i="0" spc="5">
              <a:solidFill>
                <a:schemeClr val="tx1">
                  <a:lumMod val="70000"/>
                </a:schemeClr>
              </a:solidFill>
              <a:sym typeface="Wingdings"/>
            </a:endParaRPr>
          </a:p>
          <a:p>
            <a:pPr marL="0" lvl="0" indent="0" algn="l" defTabSz="1800222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ffffff">
                  <a:alpha val="100000"/>
                </a:srgbClr>
              </a:buClr>
              <a:buSzPct val="100000"/>
              <a:buChar char="•"/>
              <a:defRPr lang="ko-KR" altLang="en-US"/>
            </a:pPr>
            <a:r>
              <a:rPr lang="ko-KR" altLang="en-US" sz="1300" b="0" i="0" spc="5">
                <a:solidFill>
                  <a:schemeClr val="tx1">
                    <a:lumMod val="70000"/>
                  </a:schemeClr>
                </a:solidFill>
                <a:sym typeface="Wingdings"/>
              </a:rPr>
              <a:t> 심판 19명</a:t>
            </a:r>
            <a:endParaRPr lang="ko-KR" altLang="en-US" sz="1300" b="0" i="0" spc="5">
              <a:solidFill>
                <a:schemeClr val="tx1">
                  <a:lumMod val="70000"/>
                </a:schemeClr>
              </a:solidFill>
              <a:sym typeface="Wingdings"/>
            </a:endParaRPr>
          </a:p>
          <a:p>
            <a:pPr marL="0" lvl="0" indent="0" algn="l" defTabSz="1800222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ffffff">
                  <a:alpha val="100000"/>
                </a:srgbClr>
              </a:buClr>
              <a:buSzPct val="100000"/>
              <a:buChar char="•"/>
              <a:defRPr lang="ko-KR" altLang="en-US"/>
            </a:pPr>
            <a:r>
              <a:rPr lang="ko-KR" altLang="en-US" sz="1300" b="0" i="0" spc="5">
                <a:solidFill>
                  <a:schemeClr val="tx1">
                    <a:lumMod val="70000"/>
                  </a:schemeClr>
                </a:solidFill>
                <a:sym typeface="Wingdings"/>
              </a:rPr>
              <a:t> 차별   9명</a:t>
            </a:r>
            <a:endParaRPr lang="ko-KR" altLang="en-US" sz="1300" b="0" i="0" spc="5">
              <a:solidFill>
                <a:schemeClr val="tx1">
                  <a:lumMod val="70000"/>
                </a:schemeClr>
              </a:solidFill>
              <a:sym typeface="Wingdings"/>
            </a:endParaRPr>
          </a:p>
        </p:txBody>
      </p:sp>
      <p:pic>
        <p:nvPicPr>
          <p:cNvPr id="66" name="그림 7"/>
          <p:cNvPicPr/>
          <p:nvPr/>
        </p:nvPicPr>
        <p:blipFill rotWithShape="1">
          <a:blip r:embed="rId14">
            <a:lum/>
          </a:blip>
          <a:srcRect/>
          <a:stretch>
            <a:fillRect/>
          </a:stretch>
        </p:blipFill>
        <p:spPr>
          <a:xfrm>
            <a:off x="251520" y="2904753"/>
            <a:ext cx="4104456" cy="576064"/>
          </a:xfrm>
          <a:prstGeom prst="rect">
            <a:avLst/>
          </a:prstGeom>
          <a:ln w="88900" cap="sq">
            <a:noFill/>
            <a:miter/>
          </a:ln>
          <a:effectLst/>
        </p:spPr>
      </p:pic>
      <p:sp>
        <p:nvSpPr>
          <p:cNvPr id="67" name="직사각형 16"/>
          <p:cNvSpPr/>
          <p:nvPr/>
        </p:nvSpPr>
        <p:spPr>
          <a:xfrm>
            <a:off x="755576" y="2979835"/>
            <a:ext cx="2880320" cy="413161"/>
          </a:xfrm>
          <a:prstGeom prst="rect">
            <a:avLst/>
          </a:prstGeom>
          <a:noFill/>
          <a:ln w="25400" cap="flat" cmpd="sng" algn="ctr">
            <a:noFill/>
            <a:prstDash val="solid"/>
            <a:round/>
          </a:ln>
          <a:effectLst/>
        </p:spPr>
        <p:txBody>
          <a:bodyPr vert="horz" wrap="none" lIns="89994" tIns="46783" rIns="89994" bIns="46783" anchor="t">
            <a:noAutofit/>
          </a:bodyPr>
          <a:lstStyle/>
          <a:p>
            <a:pPr marL="180000" lvl="0" indent="-180000" algn="ctr" defTabSz="90011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>
                <a:srgbClr val="000000">
                  <a:alpha val="100000"/>
                </a:srgbClr>
              </a:buClr>
              <a:buSzPct val="100000"/>
              <a:buNone/>
              <a:defRPr lang="ko-KR" altLang="en-US"/>
            </a:pPr>
            <a:r>
              <a:rPr lang="ko-KR" altLang="en-US" sz="2000" b="1" spc="5">
                <a:solidFill>
                  <a:srgbClr val="020c3e"/>
                </a:solidFill>
                <a:sym typeface="Wingdings"/>
              </a:rPr>
              <a:t>울산</a:t>
            </a:r>
            <a:r>
              <a:rPr lang="ko-KR" altLang="en-US" sz="2000" b="1" i="0" spc="5">
                <a:solidFill>
                  <a:srgbClr val="020c3e"/>
                </a:solidFill>
                <a:sym typeface="Wingdings"/>
              </a:rPr>
              <a:t>지방노동위원회</a:t>
            </a:r>
            <a:r>
              <a:rPr lang="ko-KR" altLang="en-US" sz="1500" b="1" i="0" spc="5">
                <a:solidFill>
                  <a:srgbClr val="020c3e"/>
                </a:solidFill>
                <a:sym typeface="Wingdings"/>
              </a:rPr>
              <a:t>('17.5.25)</a:t>
            </a:r>
            <a:endParaRPr lang="ko-KR" altLang="en-US" sz="1500" b="1" i="0" spc="5">
              <a:solidFill>
                <a:srgbClr val="020c3e"/>
              </a:solidFill>
              <a:sym typeface="Wingdings"/>
            </a:endParaRPr>
          </a:p>
        </p:txBody>
      </p:sp>
      <p:cxnSp>
        <p:nvCxnSpPr>
          <p:cNvPr id="68" name="직선 연결선 163"/>
          <p:cNvCxnSpPr/>
          <p:nvPr/>
        </p:nvCxnSpPr>
        <p:spPr>
          <a:xfrm>
            <a:off x="1187624" y="4365104"/>
            <a:ext cx="504056" cy="21602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9" name="직선 연결선 164"/>
          <p:cNvCxnSpPr/>
          <p:nvPr/>
        </p:nvCxnSpPr>
        <p:spPr>
          <a:xfrm flipV="1">
            <a:off x="2771800" y="4509120"/>
            <a:ext cx="539329" cy="14401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0" name="직선 연결선 166"/>
          <p:cNvCxnSpPr>
            <a:stCxn id="59" idx="4"/>
          </p:cNvCxnSpPr>
          <p:nvPr/>
        </p:nvCxnSpPr>
        <p:spPr>
          <a:xfrm rot="5400000">
            <a:off x="2006370" y="5313483"/>
            <a:ext cx="393114" cy="14383"/>
          </a:xfrm>
          <a:prstGeom prst="line">
            <a:avLst/>
          </a:prstGeom>
          <a:ln>
            <a:solidFill>
              <a:schemeClr val="accent5">
                <a:lumMod val="9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1" name="직사각형 167"/>
          <p:cNvSpPr txBox="1"/>
          <p:nvPr/>
        </p:nvSpPr>
        <p:spPr>
          <a:xfrm>
            <a:off x="1835696" y="4581128"/>
            <a:ext cx="720080" cy="3318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 lang="ko-KR" altLang="en-US"/>
            </a:pPr>
            <a:r>
              <a:rPr xmlns:mc="http://schemas.openxmlformats.org/markup-compatibility/2006" xmlns:hp="http://schemas.haansoft.com/office/presentation/8.0" lang="ko-KR" altLang="en-US" sz="1600" mc:Ignorable="hp" hp:hslEmbossed="0">
                <a:solidFill>
                  <a:schemeClr val="bg1"/>
                </a:solidFill>
                <a:effectLst>
                  <a:outerShdw blurRad="38100" dist="38100" dir="2700000" algn="tl" rotWithShape="0">
                    <a:srgbClr val="000000">
                      <a:alpha val="40000"/>
                    </a:srgbClr>
                  </a:outerShdw>
                </a:effectLst>
              </a:rPr>
              <a:t>위원</a:t>
            </a:r>
            <a:endParaRPr xmlns:mc="http://schemas.openxmlformats.org/markup-compatibility/2006" xmlns:hp="http://schemas.haansoft.com/office/presentation/8.0" lang="ko-KR" altLang="en-US" sz="1600" mc:Ignorable="hp" hp:hslEmbossed="0">
              <a:solidFill>
                <a:schemeClr val="bg1"/>
              </a:solidFill>
              <a:effectLst>
                <a:outerShdw blurRad="38100" dist="38100" dir="27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72" name="직사각형 168"/>
          <p:cNvSpPr txBox="1"/>
          <p:nvPr/>
        </p:nvSpPr>
        <p:spPr>
          <a:xfrm>
            <a:off x="539549" y="6093296"/>
            <a:ext cx="8280922" cy="2674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 lang="ko-KR" altLang="en-US"/>
            </a:pPr>
            <a:r>
              <a:rPr lang="ko-KR" altLang="en-US" sz="1200" b="1">
                <a:latin typeface="맑은 고딕"/>
                <a:ea typeface="맑은 고딕"/>
                <a:cs typeface="맑은 고딕"/>
              </a:rPr>
              <a:t>※ 위원구성=공익위원+근로자위원+사용자위원</a:t>
            </a:r>
            <a:r>
              <a:rPr lang="ko-KR" altLang="en-US" sz="1200">
                <a:latin typeface="맑은 고딕"/>
                <a:ea typeface="맑은 고딕"/>
                <a:cs typeface="맑은 고딕"/>
              </a:rPr>
              <a:t>         </a:t>
            </a:r>
            <a:r>
              <a:rPr lang="ko-KR" altLang="en-US" sz="1200" b="1">
                <a:latin typeface="맑은 고딕"/>
                <a:ea typeface="맑은 고딕"/>
                <a:cs typeface="맑은 고딕"/>
              </a:rPr>
              <a:t>※ 사무국 직원 : </a:t>
            </a:r>
            <a:r>
              <a:rPr lang="en-US" altLang="ko-KR" sz="1200" b="1">
                <a:latin typeface="맑은 고딕"/>
                <a:ea typeface="맑은 고딕"/>
                <a:cs typeface="맑은 고딕"/>
              </a:rPr>
              <a:t>1</a:t>
            </a:r>
            <a:r>
              <a:rPr lang="ko-KR" altLang="en-US" sz="1200" b="1">
                <a:latin typeface="맑은 고딕"/>
                <a:ea typeface="맑은 고딕"/>
                <a:cs typeface="맑은 고딕"/>
              </a:rPr>
              <a:t>1명(조사관6, 서무1, 방호1, 비서1, 미화1)</a:t>
            </a:r>
            <a:endParaRPr lang="ko-KR" altLang="en-US" sz="1200" b="1">
              <a:latin typeface="맑은 고딕"/>
              <a:ea typeface="맑은 고딕"/>
              <a:cs typeface="맑은 고딕"/>
            </a:endParaRPr>
          </a:p>
        </p:txBody>
      </p:sp>
      <p:grpSp>
        <p:nvGrpSpPr>
          <p:cNvPr id="26" name="그룹 25"/>
          <p:cNvGrpSpPr/>
          <p:nvPr/>
        </p:nvGrpSpPr>
        <p:grpSpPr>
          <a:xfrm rot="0">
            <a:off x="4481964" y="4548748"/>
            <a:ext cx="1800200" cy="198314"/>
            <a:chOff x="4553971" y="4548748"/>
            <a:chExt cx="1800200" cy="198314"/>
          </a:xfrm>
        </p:grpSpPr>
        <p:cxnSp>
          <p:nvCxnSpPr>
            <p:cNvPr id="22" name="꺾인 연결선 21"/>
            <p:cNvCxnSpPr>
              <a:stCxn id="43" idx="0"/>
            </p:cNvCxnSpPr>
            <p:nvPr/>
          </p:nvCxnSpPr>
          <p:spPr>
            <a:xfrm rot="5400000" flipH="1" flipV="1">
              <a:off x="4859874" y="4242846"/>
              <a:ext cx="198310" cy="810117"/>
            </a:xfrm>
            <a:prstGeom prst="bentConnector2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꺾인 연결선 24"/>
            <p:cNvCxnSpPr>
              <a:stCxn id="42" idx="0"/>
            </p:cNvCxnSpPr>
            <p:nvPr/>
          </p:nvCxnSpPr>
          <p:spPr>
            <a:xfrm rot="16200000" flipV="1">
              <a:off x="5759974" y="4152865"/>
              <a:ext cx="198314" cy="990080"/>
            </a:xfrm>
            <a:prstGeom prst="bentConnector2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73" name="직선 연결선 10"/>
          <p:cNvCxnSpPr/>
          <p:nvPr/>
        </p:nvCxnSpPr>
        <p:spPr>
          <a:xfrm rot="16200000" flipH="1">
            <a:off x="5112144" y="4260798"/>
            <a:ext cx="575899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 useBgFill="1">
        <p:nvSpPr>
          <p:cNvPr id="35" name="직사각형 6"/>
          <p:cNvSpPr/>
          <p:nvPr/>
        </p:nvSpPr>
        <p:spPr>
          <a:xfrm>
            <a:off x="4968045" y="3753036"/>
            <a:ext cx="936104" cy="422448"/>
          </a:xfrm>
          <a:prstGeom prst="rect">
            <a:avLst/>
          </a:prstGeom>
          <a:blipFill rotWithShape="1">
            <a:blip r:embed="rId15">
              <a:alphaModFix/>
              <a:lum/>
            </a:blip>
            <a:srcRect/>
            <a:stretch>
              <a:fillRect/>
            </a:stretch>
          </a:blipFill>
          <a:ln w="9355" cap="rnd" cmpd="sng" algn="ctr">
            <a:noFill/>
            <a:prstDash val="solid"/>
            <a:round/>
          </a:ln>
        </p:spPr>
        <p:txBody>
          <a:bodyPr vert="horz" wrap="square" lIns="89883" tIns="46672" rIns="89883" bIns="46672" anchor="ctr">
            <a:noAutofit/>
          </a:bodyPr>
          <a:lstStyle/>
          <a:p>
            <a:pPr marL="0" lvl="0" indent="0" algn="ctr" defTabSz="1800222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>
                  <a:alpha val="100000"/>
                </a:srgbClr>
              </a:buClr>
              <a:buSzPct val="100000"/>
              <a:buNone/>
              <a:defRPr lang="ko-KR" altLang="en-US"/>
            </a:pPr>
            <a:r>
              <a:rPr lang="ko-KR" altLang="en-US" sz="1400" b="0" i="0" spc="5">
                <a:solidFill>
                  <a:srgbClr val="000000">
                    <a:alpha val="100000"/>
                  </a:srgbClr>
                </a:solidFill>
                <a:sym typeface="Wingdings"/>
              </a:rPr>
              <a:t>사무국</a:t>
            </a:r>
            <a:endParaRPr lang="ko-KR" altLang="en-US" sz="1400" b="0" i="0" spc="5">
              <a:solidFill>
                <a:srgbClr val="000000">
                  <a:alpha val="100000"/>
                </a:srgbClr>
              </a:solidFill>
              <a:sym typeface="Wingdings"/>
            </a:endParaRPr>
          </a:p>
        </p:txBody>
      </p:sp>
    </p:spTree>
  </p:cSld>
  <p:clrMapOvr>
    <a:masterClrMapping/>
  </p:clrMapOvr>
</p:sld>
</file>

<file path=ppt/slides/slide5.xml><?xml version="1.0" encoding="utf-8"?>
<p:sld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6"/>
          <p:cNvSpPr>
            <a:spLocks noChangeArrowheads="1"/>
          </p:cNvSpPr>
          <p:nvPr/>
        </p:nvSpPr>
        <p:spPr>
          <a:xfrm>
            <a:off x="-4763" y="1556766"/>
            <a:ext cx="9148763" cy="1413129"/>
          </a:xfrm>
          <a:prstGeom prst="rect">
            <a:avLst/>
          </a:prstGeom>
          <a:solidFill>
            <a:schemeClr val="bg1">
              <a:lumMod val="75000"/>
              <a:alpha val="22000"/>
            </a:schemeClr>
          </a:solidFill>
          <a:ln w="9525" algn="ctr">
            <a:noFill/>
            <a:miter/>
          </a:ln>
          <a:effectLst/>
        </p:spPr>
        <p:txBody>
          <a:bodyPr anchor="ctr"/>
          <a:lstStyle/>
          <a:p>
            <a:pPr>
              <a:spcBef>
                <a:spcPct val="52000"/>
              </a:spcBef>
              <a:defRPr lang="ko-KR" altLang="en-US"/>
            </a:pPr>
            <a:endParaRPr lang="ko-KR" altLang="en-US" sz="1600">
              <a:solidFill>
                <a:srgbClr val="003366"/>
              </a:solidFill>
              <a:latin typeface="맑은 고딕"/>
              <a:ea typeface="맑은 고딕"/>
              <a:cs typeface="맑은 고딕"/>
            </a:endParaRPr>
          </a:p>
        </p:txBody>
      </p:sp>
      <p:sp>
        <p:nvSpPr>
          <p:cNvPr id="7" name="제목 45"/>
          <p:cNvSpPr>
            <a:spLocks noGrp="1"/>
          </p:cNvSpPr>
          <p:nvPr>
            <p:ph type="title" idx="4294967295"/>
          </p:nvPr>
        </p:nvSpPr>
        <p:spPr>
          <a:xfrm>
            <a:off x="0" y="0"/>
            <a:ext cx="9144000" cy="928705"/>
          </a:xfrm>
        </p:spPr>
        <p:txBody>
          <a:bodyPr/>
          <a:lstStyle/>
          <a:p>
            <a:pPr lvl="0" algn="l" defTabSz="914400" eaLnBrk="1" latinLnBrk="1" hangingPunct="1">
              <a:spcBef>
                <a:spcPct val="0"/>
              </a:spcBef>
              <a:buNone/>
              <a:defRPr lang="ko-KR" altLang="en-US"/>
            </a:pPr>
            <a:r>
              <a:rPr lang="ko-KR" altLang="en-US" sz="2800" spc="5">
                <a:solidFill>
                  <a:schemeClr val="accent6">
                    <a:lumMod val="30000"/>
                  </a:schemeClr>
                </a:solidFill>
                <a:cs typeface="맑은 고딕"/>
              </a:rPr>
              <a:t>Ⅱ</a:t>
            </a:r>
            <a:r>
              <a:rPr lang="ko-KR" altLang="en-US" sz="2800" b="0" i="0" spc="5">
                <a:solidFill>
                  <a:schemeClr val="accent6">
                    <a:lumMod val="30000"/>
                  </a:schemeClr>
                </a:solidFill>
                <a:cs typeface="맑은 고딕"/>
              </a:rPr>
              <a:t>. </a:t>
            </a:r>
            <a:r>
              <a:rPr lang="ko-KR" altLang="en-US" sz="2800" b="0" i="0" spc="5">
                <a:solidFill>
                  <a:schemeClr val="accent6">
                    <a:lumMod val="30000"/>
                  </a:schemeClr>
                </a:solidFill>
                <a:latin typeface="양재튼튼체B"/>
                <a:ea typeface="양재튼튼체B"/>
                <a:cs typeface="맑은 고딕"/>
              </a:rPr>
              <a:t>노동위원회 조직</a:t>
            </a:r>
            <a:endParaRPr lang="ko-KR" altLang="en-US" sz="2800" b="0" i="0" spc="5">
              <a:solidFill>
                <a:schemeClr val="accent6">
                  <a:lumMod val="30000"/>
                </a:schemeClr>
              </a:solidFill>
              <a:latin typeface="양재튼튼체B"/>
              <a:ea typeface="양재튼튼체B"/>
              <a:cs typeface="맑은 고딕"/>
            </a:endParaRPr>
          </a:p>
        </p:txBody>
      </p:sp>
      <p:sp>
        <p:nvSpPr>
          <p:cNvPr id="9" name="직사각형 22"/>
          <p:cNvSpPr/>
          <p:nvPr/>
        </p:nvSpPr>
        <p:spPr>
          <a:xfrm>
            <a:off x="308014" y="1631744"/>
            <a:ext cx="5403176" cy="133815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indent="-180975">
              <a:lnSpc>
                <a:spcPct val="90000"/>
              </a:lnSpc>
              <a:spcBef>
                <a:spcPct val="52000"/>
              </a:spcBef>
              <a:buClr>
                <a:srgbClr val="003366"/>
              </a:buClr>
              <a:buFont typeface="Wingdings"/>
              <a:buChar char="§"/>
              <a:defRPr lang="ko-KR" altLang="en-US">
                <a:latin typeface="+mn-lt"/>
                <a:ea typeface="+mn-ea"/>
                <a:cs typeface="+mn-cs"/>
              </a:defRPr>
            </a:pPr>
            <a:r>
              <a:rPr lang="ko-KR" altLang="en-US">
                <a:solidFill>
                  <a:srgbClr val="003366"/>
                </a:solidFill>
                <a:latin typeface="양재튼튼체B"/>
                <a:ea typeface="양재튼튼체B"/>
                <a:cs typeface="맑은 고딕"/>
              </a:rPr>
              <a:t> 부문별위원회 </a:t>
            </a:r>
            <a:endParaRPr lang="ko-KR" altLang="en-US">
              <a:solidFill>
                <a:srgbClr val="003366"/>
              </a:solidFill>
              <a:latin typeface="양재튼튼체B"/>
              <a:ea typeface="양재튼튼체B"/>
              <a:cs typeface="맑은 고딕"/>
            </a:endParaRPr>
          </a:p>
          <a:p>
            <a:pPr indent="-180975">
              <a:lnSpc>
                <a:spcPct val="90000"/>
              </a:lnSpc>
              <a:spcBef>
                <a:spcPct val="52000"/>
              </a:spcBef>
              <a:buClr>
                <a:srgbClr val="003366"/>
              </a:buClr>
              <a:buFont typeface="Wingdings"/>
              <a:buNone/>
              <a:defRPr lang="ko-KR" altLang="en-US">
                <a:latin typeface="+mn-lt"/>
                <a:ea typeface="+mn-ea"/>
                <a:cs typeface="+mn-cs"/>
              </a:defRPr>
            </a:pPr>
            <a:r>
              <a:rPr lang="ko-KR" altLang="en-US" sz="1500">
                <a:solidFill>
                  <a:schemeClr val="tx1"/>
                </a:solidFill>
                <a:latin typeface="휴먼고딕"/>
                <a:ea typeface="휴먼고딕"/>
                <a:cs typeface="Arial"/>
              </a:rPr>
              <a:t> </a:t>
            </a:r>
            <a:r>
              <a:rPr lang="ko-KR" altLang="en-US" sz="1500">
                <a:solidFill>
                  <a:schemeClr val="tx1"/>
                </a:solidFill>
                <a:latin typeface="한컴 윤고딕 230"/>
                <a:cs typeface="Arial"/>
              </a:rPr>
              <a:t> - </a:t>
            </a:r>
            <a:r>
              <a:rPr lang="ko-KR" altLang="en-US" sz="1500" b="1">
                <a:solidFill>
                  <a:schemeClr val="tx1"/>
                </a:solidFill>
                <a:latin typeface="한컴 윤고딕 230"/>
              </a:rPr>
              <a:t>조정위원회</a:t>
            </a:r>
            <a:r>
              <a:rPr lang="ko-KR" altLang="en-US" sz="1500">
                <a:solidFill>
                  <a:schemeClr val="tx1"/>
                </a:solidFill>
                <a:latin typeface="한컴 윤고딕 230"/>
                <a:cs typeface="Arial"/>
              </a:rPr>
              <a:t>: </a:t>
            </a:r>
            <a:r>
              <a:rPr lang="ko-KR" altLang="en-US" sz="1500">
                <a:solidFill>
                  <a:schemeClr val="tx1"/>
                </a:solidFill>
                <a:latin typeface="한컴 윤고딕 230"/>
              </a:rPr>
              <a:t>노동쟁의</a:t>
            </a:r>
            <a:r>
              <a:rPr lang="ko-KR" altLang="en-US" sz="1500">
                <a:solidFill>
                  <a:schemeClr val="tx1"/>
                </a:solidFill>
                <a:latin typeface="한컴 윤고딕 230"/>
                <a:cs typeface="Arial"/>
              </a:rPr>
              <a:t> </a:t>
            </a:r>
            <a:r>
              <a:rPr lang="ko-KR" altLang="en-US" sz="1500">
                <a:solidFill>
                  <a:schemeClr val="tx1"/>
                </a:solidFill>
                <a:latin typeface="한컴 윤고딕 230"/>
              </a:rPr>
              <a:t>조정</a:t>
            </a:r>
            <a:r>
              <a:rPr lang="ko-KR" altLang="en-US" sz="1500">
                <a:solidFill>
                  <a:schemeClr val="tx1"/>
                </a:solidFill>
                <a:latin typeface="한컴 윤고딕 230"/>
                <a:cs typeface="Arial"/>
              </a:rPr>
              <a:t>·</a:t>
            </a:r>
            <a:r>
              <a:rPr lang="ko-KR" altLang="en-US" sz="1500">
                <a:solidFill>
                  <a:schemeClr val="tx1"/>
                </a:solidFill>
                <a:latin typeface="한컴 윤고딕 230"/>
              </a:rPr>
              <a:t>중재</a:t>
            </a:r>
            <a:endParaRPr lang="ko-KR" altLang="en-US" sz="1500">
              <a:solidFill>
                <a:schemeClr val="tx1"/>
              </a:solidFill>
              <a:latin typeface="한컴 윤고딕 230"/>
            </a:endParaRPr>
          </a:p>
          <a:p>
            <a:pPr indent="-180975">
              <a:lnSpc>
                <a:spcPct val="90000"/>
              </a:lnSpc>
              <a:spcBef>
                <a:spcPct val="52000"/>
              </a:spcBef>
              <a:buClr>
                <a:srgbClr val="003366"/>
              </a:buClr>
              <a:buFont typeface="Wingdings"/>
              <a:buNone/>
              <a:defRPr lang="ko-KR" altLang="en-US">
                <a:latin typeface="+mn-lt"/>
                <a:ea typeface="+mn-ea"/>
                <a:cs typeface="+mn-cs"/>
              </a:defRPr>
            </a:pPr>
            <a:r>
              <a:rPr lang="ko-KR" altLang="en-US" sz="1500">
                <a:solidFill>
                  <a:schemeClr val="tx1"/>
                </a:solidFill>
                <a:latin typeface="한컴 윤고딕 230"/>
                <a:cs typeface="Arial"/>
              </a:rPr>
              <a:t>  - </a:t>
            </a:r>
            <a:r>
              <a:rPr lang="ko-KR" altLang="en-US" sz="1500" b="1">
                <a:solidFill>
                  <a:schemeClr val="tx1"/>
                </a:solidFill>
                <a:latin typeface="한컴 윤고딕 230"/>
              </a:rPr>
              <a:t>심판위원회</a:t>
            </a:r>
            <a:r>
              <a:rPr lang="ko-KR" altLang="en-US" sz="1500">
                <a:solidFill>
                  <a:schemeClr val="tx1"/>
                </a:solidFill>
                <a:latin typeface="한컴 윤고딕 230"/>
                <a:cs typeface="Arial"/>
              </a:rPr>
              <a:t>: </a:t>
            </a:r>
            <a:r>
              <a:rPr lang="ko-KR" altLang="en-US" sz="1500">
                <a:solidFill>
                  <a:schemeClr val="tx1"/>
                </a:solidFill>
                <a:latin typeface="한컴 윤고딕 230"/>
              </a:rPr>
              <a:t>부당해고</a:t>
            </a:r>
            <a:r>
              <a:rPr lang="ko-KR" altLang="en-US" sz="1500">
                <a:solidFill>
                  <a:schemeClr val="tx1"/>
                </a:solidFill>
                <a:latin typeface="한컴 윤고딕 230"/>
                <a:cs typeface="Arial"/>
              </a:rPr>
              <a:t>·</a:t>
            </a:r>
            <a:r>
              <a:rPr lang="ko-KR" altLang="en-US" sz="1500">
                <a:solidFill>
                  <a:schemeClr val="tx1"/>
                </a:solidFill>
                <a:latin typeface="한컴 윤고딕 230"/>
              </a:rPr>
              <a:t>부당노동행위</a:t>
            </a:r>
            <a:r>
              <a:rPr lang="ko-KR" altLang="en-US" sz="1500">
                <a:solidFill>
                  <a:schemeClr val="tx1"/>
                </a:solidFill>
                <a:latin typeface="한컴 윤고딕 230"/>
                <a:cs typeface="Arial"/>
              </a:rPr>
              <a:t>·</a:t>
            </a:r>
            <a:r>
              <a:rPr lang="ko-KR" altLang="en-US" sz="1500">
                <a:solidFill>
                  <a:schemeClr val="tx1"/>
                </a:solidFill>
                <a:latin typeface="한컴 윤고딕 230"/>
              </a:rPr>
              <a:t>복수노조</a:t>
            </a:r>
            <a:r>
              <a:rPr lang="ko-KR" altLang="en-US" sz="1500">
                <a:solidFill>
                  <a:schemeClr val="tx1"/>
                </a:solidFill>
                <a:latin typeface="한컴 윤고딕 230"/>
                <a:cs typeface="Arial"/>
              </a:rPr>
              <a:t> </a:t>
            </a:r>
            <a:r>
              <a:rPr lang="ko-KR" altLang="en-US" sz="1500">
                <a:solidFill>
                  <a:schemeClr val="tx1"/>
                </a:solidFill>
                <a:latin typeface="한컴 윤고딕 230"/>
              </a:rPr>
              <a:t>관련</a:t>
            </a:r>
            <a:r>
              <a:rPr lang="ko-KR" altLang="en-US" sz="1500">
                <a:solidFill>
                  <a:schemeClr val="tx1"/>
                </a:solidFill>
                <a:latin typeface="한컴 윤고딕 230"/>
                <a:cs typeface="Arial"/>
              </a:rPr>
              <a:t> </a:t>
            </a:r>
            <a:r>
              <a:rPr lang="ko-KR" altLang="en-US" sz="1500">
                <a:solidFill>
                  <a:schemeClr val="tx1"/>
                </a:solidFill>
                <a:latin typeface="한컴 윤고딕 230"/>
              </a:rPr>
              <a:t>판정</a:t>
            </a:r>
            <a:r>
              <a:rPr lang="ko-KR" altLang="en-US" sz="1500">
                <a:solidFill>
                  <a:schemeClr val="tx1"/>
                </a:solidFill>
                <a:latin typeface="한컴 윤고딕 230"/>
                <a:cs typeface="Arial"/>
              </a:rPr>
              <a:t>(</a:t>
            </a:r>
            <a:r>
              <a:rPr lang="ko-KR" altLang="en-US" sz="1500">
                <a:solidFill>
                  <a:schemeClr val="tx1"/>
                </a:solidFill>
                <a:latin typeface="한컴 윤고딕 230"/>
              </a:rPr>
              <a:t>결정</a:t>
            </a:r>
            <a:r>
              <a:rPr lang="ko-KR" altLang="en-US" sz="1500">
                <a:solidFill>
                  <a:schemeClr val="tx1"/>
                </a:solidFill>
                <a:latin typeface="한컴 윤고딕 230"/>
                <a:cs typeface="Arial"/>
              </a:rPr>
              <a:t>) </a:t>
            </a:r>
            <a:endParaRPr lang="ko-KR" altLang="en-US" sz="1500">
              <a:solidFill>
                <a:schemeClr val="tx1"/>
              </a:solidFill>
              <a:latin typeface="한컴 윤고딕 230"/>
              <a:cs typeface="Arial"/>
            </a:endParaRPr>
          </a:p>
          <a:p>
            <a:pPr indent="-180975">
              <a:lnSpc>
                <a:spcPct val="90000"/>
              </a:lnSpc>
              <a:spcBef>
                <a:spcPct val="52000"/>
              </a:spcBef>
              <a:buClr>
                <a:srgbClr val="003366"/>
              </a:buClr>
              <a:buFont typeface="Wingdings"/>
              <a:buNone/>
              <a:defRPr lang="ko-KR" altLang="en-US"/>
            </a:pPr>
            <a:r>
              <a:rPr lang="ko-KR" altLang="en-US" sz="1500">
                <a:solidFill>
                  <a:schemeClr val="tx1"/>
                </a:solidFill>
                <a:latin typeface="한컴 윤고딕 230"/>
                <a:cs typeface="Arial"/>
              </a:rPr>
              <a:t>  - </a:t>
            </a:r>
            <a:r>
              <a:rPr lang="ko-KR" altLang="en-US" sz="1500" b="1">
                <a:solidFill>
                  <a:schemeClr val="tx1"/>
                </a:solidFill>
                <a:latin typeface="한컴 윤고딕 230"/>
              </a:rPr>
              <a:t>차별시정위원회</a:t>
            </a:r>
            <a:r>
              <a:rPr lang="ko-KR" altLang="en-US" sz="1500">
                <a:solidFill>
                  <a:schemeClr val="tx1"/>
                </a:solidFill>
                <a:latin typeface="한컴 윤고딕 230"/>
                <a:cs typeface="Arial"/>
              </a:rPr>
              <a:t>: </a:t>
            </a:r>
            <a:r>
              <a:rPr lang="ko-KR" altLang="en-US" sz="1500">
                <a:solidFill>
                  <a:schemeClr val="tx1"/>
                </a:solidFill>
                <a:latin typeface="한컴 윤고딕 230"/>
              </a:rPr>
              <a:t>기간제</a:t>
            </a:r>
            <a:r>
              <a:rPr lang="ko-KR" altLang="en-US" sz="1500">
                <a:solidFill>
                  <a:schemeClr val="tx1"/>
                </a:solidFill>
                <a:latin typeface="한컴 윤고딕 230"/>
                <a:cs typeface="Arial"/>
              </a:rPr>
              <a:t> </a:t>
            </a:r>
            <a:r>
              <a:rPr lang="ko-KR" altLang="en-US" sz="1500">
                <a:solidFill>
                  <a:schemeClr val="tx1"/>
                </a:solidFill>
                <a:latin typeface="한컴 윤고딕 230"/>
              </a:rPr>
              <a:t>등</a:t>
            </a:r>
            <a:r>
              <a:rPr lang="ko-KR" altLang="en-US" sz="1500">
                <a:solidFill>
                  <a:schemeClr val="tx1"/>
                </a:solidFill>
                <a:latin typeface="한컴 윤고딕 230"/>
                <a:cs typeface="Arial"/>
              </a:rPr>
              <a:t> </a:t>
            </a:r>
            <a:r>
              <a:rPr lang="ko-KR" altLang="en-US" sz="1500">
                <a:solidFill>
                  <a:schemeClr val="tx1"/>
                </a:solidFill>
                <a:latin typeface="한컴 윤고딕 230"/>
              </a:rPr>
              <a:t>차별시정</a:t>
            </a:r>
            <a:r>
              <a:rPr lang="ko-KR" altLang="en-US" sz="1500">
                <a:solidFill>
                  <a:schemeClr val="tx1"/>
                </a:solidFill>
                <a:latin typeface="한컴 윤고딕 230"/>
                <a:cs typeface="Arial"/>
              </a:rPr>
              <a:t> </a:t>
            </a:r>
            <a:r>
              <a:rPr lang="ko-KR" altLang="en-US" sz="1500">
                <a:solidFill>
                  <a:schemeClr val="tx1"/>
                </a:solidFill>
                <a:latin typeface="한컴 윤고딕 230"/>
              </a:rPr>
              <a:t>판정</a:t>
            </a:r>
            <a:endParaRPr lang="ko-KR" altLang="en-US" sz="1500">
              <a:solidFill>
                <a:schemeClr val="tx1"/>
              </a:solidFill>
              <a:latin typeface="한컴 윤고딕 230"/>
            </a:endParaRPr>
          </a:p>
        </p:txBody>
      </p:sp>
      <p:sp>
        <p:nvSpPr>
          <p:cNvPr id="15" name="직사각형 5"/>
          <p:cNvSpPr/>
          <p:nvPr/>
        </p:nvSpPr>
        <p:spPr>
          <a:xfrm>
            <a:off x="534356" y="908775"/>
            <a:ext cx="8142156" cy="575982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>
            <a:noAutofit/>
          </a:bodyPr>
          <a:lstStyle/>
          <a:p>
            <a:pPr algn="ctr">
              <a:defRPr lang="ko-KR" altLang="en-US"/>
            </a:pPr>
            <a:endParaRPr lang="ko-KR" altLang="en-US"/>
          </a:p>
        </p:txBody>
      </p:sp>
      <p:sp>
        <p:nvSpPr>
          <p:cNvPr id="16" name="직사각형 6"/>
          <p:cNvSpPr/>
          <p:nvPr/>
        </p:nvSpPr>
        <p:spPr>
          <a:xfrm>
            <a:off x="532763" y="937574"/>
            <a:ext cx="8143200" cy="518383"/>
          </a:xfrm>
          <a:prstGeom prst="rect">
            <a:avLst/>
          </a:prstGeom>
          <a:gradFill>
            <a:gsLst>
              <a:gs pos="0">
                <a:schemeClr val="tx1"/>
              </a:gs>
              <a:gs pos="49000">
                <a:schemeClr val="tx1">
                  <a:lumMod val="85000"/>
                </a:schemeClr>
              </a:gs>
              <a:gs pos="100000">
                <a:schemeClr val="tx1">
                  <a:lumMod val="75000"/>
                </a:schemeClr>
              </a:gs>
            </a:gsLst>
            <a:lin ang="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wrap="square" lIns="576000" tIns="45720" rIns="91440" bIns="45720" anchor="t">
            <a:noAutofit/>
          </a:bodyPr>
          <a:lstStyle/>
          <a:p>
            <a:pPr>
              <a:lnSpc>
                <a:spcPct val="200000"/>
              </a:lnSpc>
              <a:defRPr lang="ko-KR" altLang="en-US"/>
            </a:pPr>
            <a:endParaRPr lang="ko-KR" altLang="en-US" sz="2000">
              <a:solidFill>
                <a:schemeClr val="accent5">
                  <a:lumMod val="50000"/>
                </a:schemeClr>
              </a:solidFill>
            </a:endParaRPr>
          </a:p>
        </p:txBody>
      </p:sp>
      <p:grpSp>
        <p:nvGrpSpPr>
          <p:cNvPr id="17" name="그룹 26"/>
          <p:cNvGrpSpPr/>
          <p:nvPr/>
        </p:nvGrpSpPr>
        <p:grpSpPr>
          <a:xfrm rot="0">
            <a:off x="179450" y="908775"/>
            <a:ext cx="720089" cy="575982"/>
            <a:chOff x="3959942" y="2181619"/>
            <a:chExt cx="1173624" cy="1428760"/>
          </a:xfrm>
        </p:grpSpPr>
        <p:sp>
          <p:nvSpPr>
            <p:cNvPr id="18" name="오각형 7"/>
            <p:cNvSpPr/>
            <p:nvPr/>
          </p:nvSpPr>
          <p:spPr>
            <a:xfrm>
              <a:off x="3959942" y="2181619"/>
              <a:ext cx="1173624" cy="1428760"/>
            </a:xfrm>
            <a:prstGeom prst="homePlate">
              <a:avLst>
                <a:gd name="adj" fmla="val 33304"/>
              </a:avLst>
            </a:prstGeom>
            <a:gradFill>
              <a:gsLst>
                <a:gs pos="0">
                  <a:schemeClr val="accent5">
                    <a:lumMod val="60000"/>
                    <a:lumOff val="40000"/>
                  </a:schemeClr>
                </a:gs>
                <a:gs pos="40000">
                  <a:schemeClr val="accent5"/>
                </a:gs>
                <a:gs pos="100000">
                  <a:schemeClr val="accent5">
                    <a:lumMod val="75000"/>
                  </a:schemeClr>
                </a:gs>
              </a:gsLst>
              <a:lin ang="3000000" scaled="0"/>
            </a:gradFill>
            <a:ln>
              <a:noFill/>
            </a:ln>
            <a:effectLst>
              <a:outerShdw blurRad="50800" dist="38100" algn="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>
              <a:noAutofit/>
            </a:bodyPr>
            <a:lstStyle/>
            <a:p>
              <a:pPr algn="ctr">
                <a:defRPr lang="ko-KR" altLang="en-US"/>
              </a:pPr>
              <a:r>
                <a:rPr lang="ko-KR" altLang="en-US" sz="2200">
                  <a:solidFill>
                    <a:schemeClr val="accent6">
                      <a:lumMod val="30000"/>
                    </a:schemeClr>
                  </a:solidFill>
                  <a:latin typeface="양재튼튼체B"/>
                  <a:ea typeface="양재튼튼체B"/>
                </a:rPr>
                <a:t>2</a:t>
              </a:r>
              <a:endParaRPr lang="ko-KR" altLang="en-US" sz="2200">
                <a:solidFill>
                  <a:schemeClr val="accent6">
                    <a:lumMod val="30000"/>
                  </a:schemeClr>
                </a:solidFill>
                <a:latin typeface="양재튼튼체B"/>
                <a:ea typeface="양재튼튼체B"/>
              </a:endParaRPr>
            </a:p>
          </p:txBody>
        </p:sp>
        <p:sp>
          <p:nvSpPr>
            <p:cNvPr id="19" name="자유형 8"/>
            <p:cNvSpPr/>
            <p:nvPr/>
          </p:nvSpPr>
          <p:spPr>
            <a:xfrm>
              <a:off x="4599802" y="2241649"/>
              <a:ext cx="450522" cy="1301104"/>
            </a:xfrm>
            <a:custGeom>
              <a:avLst/>
              <a:gdLst>
                <a:gd name="connsiteX0" fmla="*/ 0 w 571504"/>
                <a:gd name="connsiteY0" fmla="*/ 0 h 1285884"/>
                <a:gd name="connsiteX1" fmla="*/ 126725 w 571504"/>
                <a:gd name="connsiteY1" fmla="*/ 0 h 1285884"/>
                <a:gd name="connsiteX2" fmla="*/ 571504 w 571504"/>
                <a:gd name="connsiteY2" fmla="*/ 642942 h 1285884"/>
                <a:gd name="connsiteX3" fmla="*/ 126725 w 571504"/>
                <a:gd name="connsiteY3" fmla="*/ 1285884 h 1285884"/>
                <a:gd name="connsiteX4" fmla="*/ 0 w 571504"/>
                <a:gd name="connsiteY4" fmla="*/ 1285884 h 1285884"/>
                <a:gd name="connsiteX5" fmla="*/ 444779 w 571504"/>
                <a:gd name="connsiteY5" fmla="*/ 642942 h 1285884"/>
                <a:gd name="connsiteX6" fmla="*/ 0 w 571504"/>
                <a:gd name="connsiteY6" fmla="*/ 0 h 1285884"/>
                <a:gd name="connsiteX0" fmla="*/ 111450 w 571504"/>
                <a:gd name="connsiteY0" fmla="*/ 0 h 1291588"/>
                <a:gd name="connsiteX1" fmla="*/ 126725 w 571504"/>
                <a:gd name="connsiteY1" fmla="*/ 5704 h 1291588"/>
                <a:gd name="connsiteX2" fmla="*/ 571504 w 571504"/>
                <a:gd name="connsiteY2" fmla="*/ 648646 h 1291588"/>
                <a:gd name="connsiteX3" fmla="*/ 126725 w 571504"/>
                <a:gd name="connsiteY3" fmla="*/ 1291588 h 1291588"/>
                <a:gd name="connsiteX4" fmla="*/ 0 w 571504"/>
                <a:gd name="connsiteY4" fmla="*/ 1291588 h 1291588"/>
                <a:gd name="connsiteX5" fmla="*/ 444779 w 571504"/>
                <a:gd name="connsiteY5" fmla="*/ 648646 h 1291588"/>
                <a:gd name="connsiteX6" fmla="*/ 111450 w 571504"/>
                <a:gd name="connsiteY6" fmla="*/ 0 h 1291588"/>
                <a:gd name="connsiteX0" fmla="*/ 0 w 460054"/>
                <a:gd name="connsiteY0" fmla="*/ 0 h 1295400"/>
                <a:gd name="connsiteX1" fmla="*/ 15275 w 460054"/>
                <a:gd name="connsiteY1" fmla="*/ 5704 h 1295400"/>
                <a:gd name="connsiteX2" fmla="*/ 460054 w 460054"/>
                <a:gd name="connsiteY2" fmla="*/ 648646 h 1295400"/>
                <a:gd name="connsiteX3" fmla="*/ 15275 w 460054"/>
                <a:gd name="connsiteY3" fmla="*/ 1291588 h 1295400"/>
                <a:gd name="connsiteX4" fmla="*/ 15240 w 460054"/>
                <a:gd name="connsiteY4" fmla="*/ 1295400 h 1295400"/>
                <a:gd name="connsiteX5" fmla="*/ 333329 w 460054"/>
                <a:gd name="connsiteY5" fmla="*/ 648646 h 1295400"/>
                <a:gd name="connsiteX6" fmla="*/ 0 w 460054"/>
                <a:gd name="connsiteY6" fmla="*/ 0 h 1295400"/>
                <a:gd name="connsiteX0" fmla="*/ 0 w 450522"/>
                <a:gd name="connsiteY0" fmla="*/ 0 h 1301104"/>
                <a:gd name="connsiteX1" fmla="*/ 5743 w 450522"/>
                <a:gd name="connsiteY1" fmla="*/ 11408 h 1301104"/>
                <a:gd name="connsiteX2" fmla="*/ 450522 w 450522"/>
                <a:gd name="connsiteY2" fmla="*/ 654350 h 1301104"/>
                <a:gd name="connsiteX3" fmla="*/ 5743 w 450522"/>
                <a:gd name="connsiteY3" fmla="*/ 1297292 h 1301104"/>
                <a:gd name="connsiteX4" fmla="*/ 5708 w 450522"/>
                <a:gd name="connsiteY4" fmla="*/ 1301104 h 1301104"/>
                <a:gd name="connsiteX5" fmla="*/ 323797 w 450522"/>
                <a:gd name="connsiteY5" fmla="*/ 654350 h 1301104"/>
                <a:gd name="connsiteX6" fmla="*/ 0 w 450522"/>
                <a:gd name="connsiteY6" fmla="*/ 0 h 1301104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450522" h="1301104">
                  <a:moveTo>
                    <a:pt x="0" y="0"/>
                  </a:moveTo>
                  <a:lnTo>
                    <a:pt x="5743" y="11408"/>
                  </a:lnTo>
                  <a:lnTo>
                    <a:pt x="450522" y="654350"/>
                  </a:lnTo>
                  <a:lnTo>
                    <a:pt x="5743" y="1297292"/>
                  </a:lnTo>
                  <a:cubicBezTo>
                    <a:pt x="5731" y="1298563"/>
                    <a:pt x="5720" y="1299833"/>
                    <a:pt x="5708" y="1301104"/>
                  </a:cubicBezTo>
                  <a:lnTo>
                    <a:pt x="323797" y="654350"/>
                  </a:lnTo>
                  <a:lnTo>
                    <a:pt x="0" y="0"/>
                  </a:lnTo>
                </a:path>
              </a:pathLst>
            </a:custGeom>
            <a:solidFill>
              <a:schemeClr val="accent5">
                <a:lumMod val="20000"/>
                <a:lumOff val="80000"/>
                <a:alpha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>
              <a:noAutofit/>
            </a:bodyPr>
            <a:lstStyle/>
            <a:p>
              <a:pPr algn="ctr">
                <a:defRPr lang="ko-KR" altLang="en-US"/>
              </a:pPr>
              <a:endParaRPr lang="ko-KR" altLang="en-US"/>
            </a:p>
          </p:txBody>
        </p:sp>
      </p:grpSp>
      <p:sp>
        <p:nvSpPr>
          <p:cNvPr id="30" name="직사각형 29"/>
          <p:cNvSpPr txBox="1"/>
          <p:nvPr/>
        </p:nvSpPr>
        <p:spPr>
          <a:xfrm>
            <a:off x="1043558" y="1000551"/>
            <a:ext cx="4032504" cy="38819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 lang="ko-KR" altLang="en-US"/>
            </a:pPr>
            <a:r>
              <a:rPr lang="ko-KR" altLang="en-US" sz="2000">
                <a:solidFill>
                  <a:schemeClr val="bg1"/>
                </a:solidFill>
                <a:latin typeface="양재튼튼체B"/>
                <a:ea typeface="양재튼튼체B"/>
              </a:rPr>
              <a:t>부문별 위원회 구성 및 역할</a:t>
            </a:r>
            <a:endParaRPr lang="ko-KR" altLang="en-US" sz="2000">
              <a:solidFill>
                <a:schemeClr val="bg1"/>
              </a:solidFill>
              <a:latin typeface="양재튼튼체B"/>
              <a:ea typeface="양재튼튼체B"/>
            </a:endParaRPr>
          </a:p>
        </p:txBody>
      </p:sp>
      <p:cxnSp>
        <p:nvCxnSpPr>
          <p:cNvPr id="31" name="직선 연결선 34"/>
          <p:cNvCxnSpPr/>
          <p:nvPr/>
        </p:nvCxnSpPr>
        <p:spPr>
          <a:xfrm>
            <a:off x="39966" y="2988867"/>
            <a:ext cx="9072000" cy="8079"/>
          </a:xfrm>
          <a:prstGeom prst="line">
            <a:avLst/>
          </a:prstGeom>
          <a:ln w="19050">
            <a:gradFill flip="none" rotWithShape="1">
              <a:gsLst>
                <a:gs pos="0">
                  <a:schemeClr val="accent1">
                    <a:tint val="66000"/>
                    <a:satMod val="160000"/>
                    <a:alpha val="0"/>
                  </a:schemeClr>
                </a:gs>
                <a:gs pos="50000">
                  <a:schemeClr val="tx1">
                    <a:lumMod val="75000"/>
                    <a:lumOff val="25000"/>
                  </a:schemeClr>
                </a:gs>
                <a:gs pos="100000">
                  <a:schemeClr val="accent1">
                    <a:tint val="23500"/>
                    <a:satMod val="160000"/>
                    <a:alpha val="0"/>
                  </a:schemeClr>
                </a:gs>
              </a:gsLst>
              <a:lin ang="0" scaled="1"/>
              <a:tileRect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74" name="표 105"/>
          <p:cNvGraphicFramePr/>
          <p:nvPr/>
        </p:nvGraphicFramePr>
        <p:xfrm>
          <a:off x="215485" y="3212973"/>
          <a:ext cx="8713030" cy="2719208"/>
        </p:xfrm>
        <a:graphic>
          <a:graphicData uri="http://schemas.openxmlformats.org/drawingml/2006/table">
            <a:tbl>
              <a:tblPr firstRow="1" bandRow="1">
                <a:tableStyleId>{4C8F3031-6097-4AF7-BD18-42EC2A8F2AB1}</a:tableStyleId>
              </a:tblPr>
              <a:tblGrid>
                <a:gridCol w="576072"/>
                <a:gridCol w="1944243"/>
                <a:gridCol w="2375328"/>
                <a:gridCol w="3817387"/>
              </a:tblGrid>
              <a:tr h="360045">
                <a:tc gridSpan="2">
                  <a:txBody>
                    <a:bodyPr vert="horz" lIns="91440" tIns="45720" rIns="91440" bIns="45720" anchor="ctr" anchorCtr="0"/>
                    <a:p>
                      <a:pPr algn="ctr">
                        <a:defRPr lang="ko-KR" altLang="en-US">
                          <a:latin typeface="+mn-lt"/>
                          <a:ea typeface="+mn-ea"/>
                          <a:cs typeface="+mn-cs"/>
                        </a:defRPr>
                      </a:pPr>
                      <a:r>
                        <a:rPr lang="ko-KR" altLang="ko-KR" sz="1300" b="0">
                          <a:solidFill>
                            <a:schemeClr val="bg1"/>
                          </a:solidFill>
                          <a:latin typeface="양재튼튼체B"/>
                          <a:ea typeface="양재튼튼체B"/>
                        </a:rPr>
                        <a:t>위원회</a:t>
                      </a:r>
                      <a:endParaRPr lang="ko-KR" altLang="ko-KR" sz="1300" b="0">
                        <a:solidFill>
                          <a:schemeClr val="bg1"/>
                        </a:solidFill>
                        <a:latin typeface="양재튼튼체B"/>
                        <a:ea typeface="양재튼튼체B"/>
                      </a:endParaRPr>
                    </a:p>
                  </a:txBody>
                  <a:tcPr marL="91440" marR="9144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</a:lnT>
                  </a:tcPr>
                </a:tc>
                <a:tc hMerge="1">
                  <a:txBody>
                    <a:bodyPr/>
                    <a:p>
                      <a:pPr>
                        <a:defRPr lang="ko-KR" altLang="en-US"/>
                      </a:pPr>
                      <a:endParaRPr lang="ko-KR" altLang="en-US"/>
                    </a:p>
                  </a:txBody>
                  <a:tcPr marL="91440" marR="91440"/>
                </a:tc>
                <a:tc>
                  <a:txBody>
                    <a:bodyPr vert="horz" lIns="91440" tIns="45720" rIns="91440" bIns="45720" anchor="ctr" anchorCtr="0"/>
                    <a:p>
                      <a:pPr algn="ctr">
                        <a:defRPr lang="ko-KR" altLang="en-US">
                          <a:latin typeface="+mn-lt"/>
                          <a:ea typeface="+mn-ea"/>
                          <a:cs typeface="+mn-cs"/>
                        </a:defRPr>
                      </a:pPr>
                      <a:r>
                        <a:rPr lang="ko-KR" altLang="en-US" sz="1300" b="0">
                          <a:solidFill>
                            <a:schemeClr val="bg1"/>
                          </a:solidFill>
                          <a:latin typeface="양재튼튼체B"/>
                          <a:ea typeface="양재튼튼체B"/>
                        </a:rPr>
                        <a:t>위 원 </a:t>
                      </a:r>
                      <a:r>
                        <a:rPr lang="ko-KR" altLang="ko-KR" sz="1300" b="0">
                          <a:solidFill>
                            <a:schemeClr val="bg1"/>
                          </a:solidFill>
                          <a:latin typeface="양재튼튼체B"/>
                          <a:ea typeface="양재튼튼체B"/>
                        </a:rPr>
                        <a:t>구</a:t>
                      </a:r>
                      <a:r>
                        <a:rPr lang="ko-KR" altLang="en-US" sz="1300" b="0">
                          <a:solidFill>
                            <a:schemeClr val="bg1"/>
                          </a:solidFill>
                          <a:latin typeface="양재튼튼체B"/>
                          <a:ea typeface="양재튼튼체B"/>
                        </a:rPr>
                        <a:t> </a:t>
                      </a:r>
                      <a:r>
                        <a:rPr lang="ko-KR" altLang="ko-KR" sz="1300" b="0">
                          <a:solidFill>
                            <a:schemeClr val="bg1"/>
                          </a:solidFill>
                          <a:latin typeface="양재튼튼체B"/>
                          <a:ea typeface="양재튼튼체B"/>
                        </a:rPr>
                        <a:t>성</a:t>
                      </a:r>
                      <a:endParaRPr lang="ko-KR" altLang="ko-KR" sz="1300" b="0">
                        <a:solidFill>
                          <a:schemeClr val="bg1"/>
                        </a:solidFill>
                        <a:latin typeface="양재튼튼체B"/>
                        <a:ea typeface="양재튼튼체B"/>
                      </a:endParaRPr>
                    </a:p>
                  </a:txBody>
                  <a:tcPr marL="91440" marR="9144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</a:lnT>
                  </a:tcPr>
                </a:tc>
                <a:tc>
                  <a:txBody>
                    <a:bodyPr vert="horz" lIns="91440" tIns="45720" rIns="91440" bIns="45720" anchor="ctr" anchorCtr="0"/>
                    <a:p>
                      <a:pPr algn="ctr">
                        <a:defRPr lang="ko-KR" altLang="en-US">
                          <a:latin typeface="+mn-lt"/>
                          <a:ea typeface="+mn-ea"/>
                          <a:cs typeface="+mn-cs"/>
                        </a:defRPr>
                      </a:pPr>
                      <a:r>
                        <a:rPr lang="ko-KR" altLang="ko-KR" sz="1300" b="0">
                          <a:solidFill>
                            <a:schemeClr val="bg1"/>
                          </a:solidFill>
                          <a:latin typeface="양재튼튼체B"/>
                          <a:ea typeface="양재튼튼체B"/>
                        </a:rPr>
                        <a:t>역</a:t>
                      </a:r>
                      <a:r>
                        <a:rPr lang="ko-KR" altLang="en-US" sz="1300" b="0">
                          <a:solidFill>
                            <a:schemeClr val="bg1"/>
                          </a:solidFill>
                          <a:latin typeface="양재튼튼체B"/>
                          <a:ea typeface="양재튼튼체B"/>
                        </a:rPr>
                        <a:t>  </a:t>
                      </a:r>
                      <a:r>
                        <a:rPr lang="ko-KR" altLang="ko-KR" sz="1300" b="0">
                          <a:solidFill>
                            <a:schemeClr val="bg1"/>
                          </a:solidFill>
                          <a:latin typeface="양재튼튼체B"/>
                          <a:ea typeface="양재튼튼체B"/>
                        </a:rPr>
                        <a:t>할 </a:t>
                      </a:r>
                      <a:endParaRPr lang="ko-KR" altLang="ko-KR" sz="1300" b="0">
                        <a:solidFill>
                          <a:schemeClr val="bg1"/>
                        </a:solidFill>
                        <a:latin typeface="양재튼튼체B"/>
                        <a:ea typeface="양재튼튼체B"/>
                      </a:endParaRPr>
                    </a:p>
                  </a:txBody>
                  <a:tcPr marL="91440" marR="9144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</a:lnT>
                  </a:tcPr>
                </a:tc>
              </a:tr>
              <a:tr h="288000">
                <a:tc gridSpan="2">
                  <a:txBody>
                    <a:bodyPr vert="horz" lIns="91440" tIns="45720" rIns="91440" bIns="45720" anchor="ctr" anchorCtr="0"/>
                    <a:p>
                      <a:pPr algn="ctr">
                        <a:defRPr lang="ko-KR" altLang="en-US">
                          <a:latin typeface="+mn-lt"/>
                          <a:ea typeface="+mn-ea"/>
                          <a:cs typeface="+mn-cs"/>
                        </a:defRPr>
                      </a:pPr>
                      <a:r>
                        <a:rPr lang="ko-KR" altLang="ko-KR" sz="1300">
                          <a:latin typeface="한컴 윤고딕 230"/>
                          <a:cs typeface="맑은 고딕"/>
                        </a:rPr>
                        <a:t>전원회의</a:t>
                      </a:r>
                      <a:endParaRPr lang="ko-KR" altLang="ko-KR" sz="1300">
                        <a:latin typeface="한컴 윤고딕 230"/>
                        <a:cs typeface="맑은 고딕"/>
                      </a:endParaRPr>
                    </a:p>
                  </a:txBody>
                  <a:tcPr marL="91440" marR="9144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</a:lnR>
                  </a:tcPr>
                </a:tc>
                <a:tc hMerge="1">
                  <a:txBody>
                    <a:bodyPr/>
                    <a:p>
                      <a:pPr>
                        <a:defRPr lang="ko-KR" altLang="en-US"/>
                      </a:pPr>
                      <a:endParaRPr lang="ko-KR" altLang="en-US"/>
                    </a:p>
                  </a:txBody>
                  <a:tcPr marL="91440" marR="91440"/>
                </a:tc>
                <a:tc>
                  <a:txBody>
                    <a:bodyPr vert="horz" lIns="91440" tIns="45720" rIns="91440" bIns="45720" anchor="ctr" anchorCtr="0"/>
                    <a:p>
                      <a:pPr>
                        <a:defRPr lang="ko-KR" altLang="en-US">
                          <a:latin typeface="+mn-lt"/>
                          <a:ea typeface="+mn-ea"/>
                          <a:cs typeface="+mn-cs"/>
                        </a:defRPr>
                      </a:pPr>
                      <a:r>
                        <a:rPr lang="ko-KR" altLang="en-US" sz="1300">
                          <a:latin typeface="한컴 윤고딕 230"/>
                          <a:cs typeface="맑은 고딕"/>
                        </a:rPr>
                        <a:t> </a:t>
                      </a:r>
                      <a:r>
                        <a:rPr lang="ko-KR" altLang="ko-KR" sz="1300">
                          <a:latin typeface="한컴 윤고딕 230"/>
                          <a:cs typeface="맑은 고딕"/>
                        </a:rPr>
                        <a:t>위원 전원</a:t>
                      </a:r>
                      <a:endParaRPr lang="ko-KR" altLang="ko-KR" sz="1300">
                        <a:latin typeface="한컴 윤고딕 230"/>
                        <a:cs typeface="맑은 고딕"/>
                      </a:endParaRPr>
                    </a:p>
                  </a:txBody>
                  <a:tcPr marL="91440" marR="9144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</a:lnR>
                  </a:tcPr>
                </a:tc>
                <a:tc>
                  <a:txBody>
                    <a:bodyPr vert="horz" lIns="91440" tIns="45720" rIns="91440" bIns="45720" anchor="ctr" anchorCtr="0"/>
                    <a:p>
                      <a:pPr>
                        <a:defRPr lang="ko-KR" altLang="en-US">
                          <a:latin typeface="+mn-lt"/>
                          <a:ea typeface="+mn-ea"/>
                          <a:cs typeface="+mn-cs"/>
                        </a:defRPr>
                      </a:pPr>
                      <a:r>
                        <a:rPr lang="ko-KR" altLang="ko-KR" sz="1300">
                          <a:latin typeface="한컴 윤고딕 230"/>
                          <a:cs typeface="맑은 고딕"/>
                        </a:rPr>
                        <a:t>노동위원회 운영 등 일반사항 결정</a:t>
                      </a:r>
                      <a:endParaRPr lang="ko-KR" altLang="ko-KR" sz="1300">
                        <a:latin typeface="한컴 윤고딕 230"/>
                        <a:cs typeface="맑은 고딕"/>
                      </a:endParaRPr>
                    </a:p>
                  </a:txBody>
                  <a:tcPr marL="91440" marR="9144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</a:lnR>
                  </a:tcPr>
                </a:tc>
              </a:tr>
              <a:tr h="264065">
                <a:tc rowSpan="7">
                  <a:txBody>
                    <a:bodyPr vert="horz" lIns="91440" tIns="45720" rIns="91440" bIns="45720" anchor="ctr" anchorCtr="0"/>
                    <a:p>
                      <a:pPr algn="ctr">
                        <a:defRPr lang="ko-KR" altLang="en-US">
                          <a:latin typeface="+mn-lt"/>
                          <a:ea typeface="+mn-ea"/>
                          <a:cs typeface="+mn-cs"/>
                        </a:defRPr>
                      </a:pPr>
                      <a:r>
                        <a:rPr lang="ko-KR" altLang="en-US" sz="1300">
                          <a:latin typeface="한컴 윤고딕 230"/>
                          <a:cs typeface="맑은 고딕"/>
                        </a:rPr>
                        <a:t>부</a:t>
                      </a:r>
                      <a:endParaRPr lang="ko-KR" altLang="en-US" sz="1300">
                        <a:latin typeface="한컴 윤고딕 230"/>
                        <a:cs typeface="맑은 고딕"/>
                      </a:endParaRPr>
                    </a:p>
                    <a:p>
                      <a:pPr algn="ctr">
                        <a:defRPr lang="ko-KR" altLang="en-US">
                          <a:latin typeface="+mn-lt"/>
                          <a:ea typeface="+mn-ea"/>
                          <a:cs typeface="+mn-cs"/>
                        </a:defRPr>
                      </a:pPr>
                      <a:r>
                        <a:rPr lang="ko-KR" altLang="en-US" sz="1300">
                          <a:latin typeface="한컴 윤고딕 230"/>
                          <a:cs typeface="맑은 고딕"/>
                        </a:rPr>
                        <a:t>문</a:t>
                      </a:r>
                      <a:endParaRPr lang="ko-KR" altLang="en-US" sz="1300">
                        <a:latin typeface="한컴 윤고딕 230"/>
                        <a:cs typeface="맑은 고딕"/>
                      </a:endParaRPr>
                    </a:p>
                    <a:p>
                      <a:pPr algn="ctr">
                        <a:defRPr lang="ko-KR" altLang="en-US">
                          <a:latin typeface="+mn-lt"/>
                          <a:ea typeface="+mn-ea"/>
                          <a:cs typeface="+mn-cs"/>
                        </a:defRPr>
                      </a:pPr>
                      <a:r>
                        <a:rPr lang="ko-KR" altLang="en-US" sz="1300">
                          <a:latin typeface="한컴 윤고딕 230"/>
                          <a:cs typeface="맑은 고딕"/>
                        </a:rPr>
                        <a:t>별</a:t>
                      </a:r>
                      <a:endParaRPr lang="ko-KR" altLang="en-US" sz="1300">
                        <a:latin typeface="한컴 윤고딕 230"/>
                        <a:cs typeface="맑은 고딕"/>
                      </a:endParaRPr>
                    </a:p>
                    <a:p>
                      <a:pPr algn="ctr">
                        <a:defRPr lang="ko-KR" altLang="en-US">
                          <a:latin typeface="+mn-lt"/>
                          <a:ea typeface="+mn-ea"/>
                          <a:cs typeface="+mn-cs"/>
                        </a:defRPr>
                      </a:pPr>
                      <a:r>
                        <a:rPr lang="ko-KR" altLang="en-US" sz="1300">
                          <a:latin typeface="한컴 윤고딕 230"/>
                          <a:cs typeface="맑은 고딕"/>
                        </a:rPr>
                        <a:t>위</a:t>
                      </a:r>
                      <a:endParaRPr lang="ko-KR" altLang="en-US" sz="1300">
                        <a:latin typeface="한컴 윤고딕 230"/>
                        <a:cs typeface="맑은 고딕"/>
                      </a:endParaRPr>
                    </a:p>
                    <a:p>
                      <a:pPr algn="ctr">
                        <a:defRPr lang="ko-KR" altLang="en-US">
                          <a:latin typeface="+mn-lt"/>
                          <a:ea typeface="+mn-ea"/>
                          <a:cs typeface="+mn-cs"/>
                        </a:defRPr>
                      </a:pPr>
                      <a:r>
                        <a:rPr lang="ko-KR" altLang="en-US" sz="1300">
                          <a:latin typeface="한컴 윤고딕 230"/>
                          <a:cs typeface="맑은 고딕"/>
                        </a:rPr>
                        <a:t>원</a:t>
                      </a:r>
                      <a:endParaRPr lang="ko-KR" altLang="en-US" sz="1300">
                        <a:latin typeface="한컴 윤고딕 230"/>
                        <a:cs typeface="맑은 고딕"/>
                      </a:endParaRPr>
                    </a:p>
                    <a:p>
                      <a:pPr algn="ctr">
                        <a:defRPr lang="ko-KR" altLang="en-US">
                          <a:latin typeface="+mn-lt"/>
                          <a:ea typeface="+mn-ea"/>
                          <a:cs typeface="+mn-cs"/>
                        </a:defRPr>
                      </a:pPr>
                      <a:r>
                        <a:rPr lang="ko-KR" altLang="en-US" sz="1300">
                          <a:latin typeface="한컴 윤고딕 230"/>
                          <a:cs typeface="맑은 고딕"/>
                        </a:rPr>
                        <a:t>회</a:t>
                      </a:r>
                      <a:endParaRPr lang="ko-KR" altLang="en-US" sz="1300">
                        <a:latin typeface="한컴 윤고딕 230"/>
                        <a:cs typeface="맑은 고딕"/>
                      </a:endParaRPr>
                    </a:p>
                  </a:txBody>
                  <a:tcPr marL="91440" marR="9144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</a:lnB>
                  </a:tcPr>
                </a:tc>
                <a:tc>
                  <a:txBody>
                    <a:bodyPr vert="horz" lIns="91440" tIns="45720" rIns="91440" bIns="45720" anchor="ctr" anchorCtr="0"/>
                    <a:p>
                      <a:pPr algn="ctr">
                        <a:defRPr lang="ko-KR" altLang="en-US"/>
                      </a:pPr>
                      <a:r>
                        <a:rPr lang="ko-KR" altLang="ko-KR" sz="1300">
                          <a:latin typeface="한컴 윤고딕 230"/>
                          <a:cs typeface="맑은 고딕"/>
                        </a:rPr>
                        <a:t>심판위원회</a:t>
                      </a:r>
                      <a:endParaRPr lang="ko-KR" altLang="ko-KR" sz="1300">
                        <a:latin typeface="한컴 윤고딕 230"/>
                        <a:cs typeface="맑은 고딕"/>
                      </a:endParaRPr>
                    </a:p>
                  </a:txBody>
                  <a:tcPr marL="91440" marR="9144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</a:lnR>
                  </a:tcPr>
                </a:tc>
                <a:tc>
                  <a:txBody>
                    <a:bodyPr vert="horz" lIns="91440" tIns="45720" rIns="91440" bIns="45720" anchor="ctr" anchorCtr="0"/>
                    <a:p>
                      <a:pPr>
                        <a:defRPr lang="ko-KR" altLang="en-US">
                          <a:latin typeface="+mn-lt"/>
                          <a:ea typeface="+mn-ea"/>
                          <a:cs typeface="+mn-cs"/>
                        </a:defRPr>
                      </a:pPr>
                      <a:r>
                        <a:rPr lang="ko-KR" altLang="en-US" sz="1300">
                          <a:latin typeface="한컴 윤고딕 230"/>
                          <a:cs typeface="맑은 고딕"/>
                        </a:rPr>
                        <a:t> </a:t>
                      </a:r>
                      <a:r>
                        <a:rPr lang="ko-KR" altLang="ko-KR" sz="1300">
                          <a:latin typeface="한컴 윤고딕 230"/>
                          <a:cs typeface="맑은 고딕"/>
                        </a:rPr>
                        <a:t>심판담당 공익위원 3인</a:t>
                      </a:r>
                      <a:endParaRPr lang="ko-KR" altLang="ko-KR" sz="1300">
                        <a:latin typeface="한컴 윤고딕 230"/>
                        <a:cs typeface="맑은 고딕"/>
                      </a:endParaRPr>
                    </a:p>
                  </a:txBody>
                  <a:tcPr marL="91440" marR="9144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</a:lnR>
                  </a:tcPr>
                </a:tc>
                <a:tc>
                  <a:txBody>
                    <a:bodyPr vert="horz" lIns="91440" tIns="45720" rIns="91440" bIns="45720" anchor="ctr" anchorCtr="0"/>
                    <a:p>
                      <a:pPr>
                        <a:defRPr lang="ko-KR" altLang="en-US">
                          <a:latin typeface="+mn-lt"/>
                          <a:ea typeface="+mn-ea"/>
                          <a:cs typeface="+mn-cs"/>
                        </a:defRPr>
                      </a:pPr>
                      <a:r>
                        <a:rPr lang="ko-KR" altLang="ko-KR" sz="1300">
                          <a:latin typeface="한컴 윤고딕 230"/>
                          <a:cs typeface="맑은 고딕"/>
                        </a:rPr>
                        <a:t>부당노동행위 및 부당해고 등 판정  등</a:t>
                      </a:r>
                      <a:endParaRPr lang="ko-KR" altLang="ko-KR" sz="1300">
                        <a:latin typeface="한컴 윤고딕 230"/>
                        <a:cs typeface="맑은 고딕"/>
                      </a:endParaRPr>
                    </a:p>
                  </a:txBody>
                  <a:tcPr marL="91440" marR="9144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</a:lnR>
                  </a:tcPr>
                </a:tc>
              </a:tr>
              <a:tr h="288031">
                <a:tc vMerge="1">
                  <a:txBody>
                    <a:bodyPr/>
                    <a:p>
                      <a:pPr>
                        <a:defRPr lang="ko-KR" altLang="en-US"/>
                      </a:pPr>
                      <a:endParaRPr lang="ko-KR" altLang="en-US"/>
                    </a:p>
                  </a:txBody>
                  <a:tcPr marL="91440" marR="91440" anchor="ctr"/>
                </a:tc>
                <a:tc>
                  <a:txBody>
                    <a:bodyPr vert="horz" lIns="91440" tIns="45720" rIns="91440" bIns="45720" anchor="ctr" anchorCtr="0"/>
                    <a:p>
                      <a:pPr algn="ctr">
                        <a:defRPr lang="ko-KR" altLang="en-US"/>
                      </a:pPr>
                      <a:r>
                        <a:rPr lang="ko-KR" altLang="ko-KR" sz="1300">
                          <a:latin typeface="한컴 윤고딕 230"/>
                          <a:cs typeface="맑은 고딕"/>
                        </a:rPr>
                        <a:t>차별시정위원회</a:t>
                      </a:r>
                      <a:endParaRPr lang="ko-KR" altLang="ko-KR" sz="1300">
                        <a:latin typeface="한컴 윤고딕 230"/>
                        <a:cs typeface="맑은 고딕"/>
                      </a:endParaRPr>
                    </a:p>
                  </a:txBody>
                  <a:tcPr marL="91440" marR="9144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</a:lnR>
                  </a:tcPr>
                </a:tc>
                <a:tc>
                  <a:txBody>
                    <a:bodyPr vert="horz" lIns="91440" tIns="45720" rIns="91440" bIns="45720" anchor="ctr" anchorCtr="0"/>
                    <a:p>
                      <a:pPr>
                        <a:defRPr lang="ko-KR" altLang="en-US">
                          <a:latin typeface="+mn-lt"/>
                          <a:ea typeface="+mn-ea"/>
                          <a:cs typeface="+mn-cs"/>
                        </a:defRPr>
                      </a:pPr>
                      <a:r>
                        <a:rPr lang="ko-KR" altLang="en-US" sz="1300">
                          <a:latin typeface="한컴 윤고딕 230"/>
                          <a:cs typeface="맑은 고딕"/>
                        </a:rPr>
                        <a:t> </a:t>
                      </a:r>
                      <a:r>
                        <a:rPr lang="ko-KR" altLang="ko-KR" sz="1300">
                          <a:latin typeface="한컴 윤고딕 230"/>
                          <a:cs typeface="맑은 고딕"/>
                        </a:rPr>
                        <a:t>차별시정담당 공익위원 3인</a:t>
                      </a:r>
                      <a:endParaRPr lang="ko-KR" altLang="ko-KR" sz="1300">
                        <a:latin typeface="한컴 윤고딕 230"/>
                        <a:cs typeface="맑은 고딕"/>
                      </a:endParaRPr>
                    </a:p>
                  </a:txBody>
                  <a:tcPr marL="91440" marR="9144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</a:lnR>
                  </a:tcPr>
                </a:tc>
                <a:tc>
                  <a:txBody>
                    <a:bodyPr vert="horz" lIns="91440" tIns="45720" rIns="91440" bIns="45720" anchor="ctr" anchorCtr="0"/>
                    <a:p>
                      <a:pPr>
                        <a:defRPr lang="ko-KR" altLang="en-US">
                          <a:latin typeface="+mn-lt"/>
                          <a:ea typeface="+mn-ea"/>
                          <a:cs typeface="+mn-cs"/>
                        </a:defRPr>
                      </a:pPr>
                      <a:r>
                        <a:rPr lang="ko-KR" altLang="ko-KR" sz="1300">
                          <a:latin typeface="한컴 윤고딕 230"/>
                          <a:cs typeface="맑은 고딕"/>
                        </a:rPr>
                        <a:t>비정규직 차별시정 </a:t>
                      </a:r>
                      <a:r>
                        <a:rPr lang="ko-KR" altLang="en-US" sz="1300">
                          <a:latin typeface="한컴 윤고딕 230"/>
                          <a:cs typeface="맑은 고딕"/>
                        </a:rPr>
                        <a:t>판정</a:t>
                      </a:r>
                      <a:endParaRPr lang="ko-KR" altLang="en-US" sz="1300">
                        <a:latin typeface="한컴 윤고딕 230"/>
                        <a:cs typeface="맑은 고딕"/>
                      </a:endParaRPr>
                    </a:p>
                  </a:txBody>
                  <a:tcPr marL="91440" marR="9144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</a:lnR>
                  </a:tcPr>
                </a:tc>
              </a:tr>
              <a:tr h="254830">
                <a:tc vMerge="1">
                  <a:txBody>
                    <a:bodyPr/>
                    <a:p>
                      <a:pPr>
                        <a:defRPr lang="ko-KR" altLang="en-US"/>
                      </a:pPr>
                      <a:endParaRPr lang="ko-KR" altLang="en-US"/>
                    </a:p>
                  </a:txBody>
                  <a:tcPr marL="91440" marR="91440" anchor="ctr"/>
                </a:tc>
                <a:tc>
                  <a:txBody>
                    <a:bodyPr vert="horz" lIns="91440" tIns="45720" rIns="91440" bIns="45720" anchor="ctr" anchorCtr="0"/>
                    <a:p>
                      <a:pPr algn="ctr">
                        <a:defRPr lang="ko-KR" altLang="en-US"/>
                      </a:pPr>
                      <a:r>
                        <a:rPr lang="ko-KR" altLang="ko-KR" sz="1300">
                          <a:latin typeface="한컴 윤고딕 230"/>
                          <a:cs typeface="맑은 고딕"/>
                        </a:rPr>
                        <a:t>조정위원회</a:t>
                      </a:r>
                      <a:endParaRPr lang="ko-KR" altLang="ko-KR" sz="1300">
                        <a:latin typeface="한컴 윤고딕 230"/>
                        <a:cs typeface="맑은 고딕"/>
                      </a:endParaRPr>
                    </a:p>
                  </a:txBody>
                  <a:tcPr marL="91440" marR="9144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</a:lnR>
                  </a:tcPr>
                </a:tc>
                <a:tc>
                  <a:txBody>
                    <a:bodyPr vert="horz" lIns="91440" tIns="45720" rIns="91440" bIns="45720" anchor="ctr" anchorCtr="0"/>
                    <a:p>
                      <a:pPr>
                        <a:defRPr lang="ko-KR" altLang="en-US">
                          <a:latin typeface="+mn-lt"/>
                          <a:ea typeface="+mn-ea"/>
                          <a:cs typeface="+mn-cs"/>
                        </a:defRPr>
                      </a:pPr>
                      <a:r>
                        <a:rPr lang="ko-KR" altLang="en-US" sz="1300">
                          <a:latin typeface="한컴 윤고딕 230"/>
                          <a:cs typeface="맑은 고딕"/>
                        </a:rPr>
                        <a:t> </a:t>
                      </a:r>
                      <a:r>
                        <a:rPr lang="ko-KR" altLang="ko-KR" sz="1300">
                          <a:latin typeface="한컴 윤고딕 230"/>
                          <a:cs typeface="맑은 고딕"/>
                        </a:rPr>
                        <a:t>노․사․공익위원 각 1인</a:t>
                      </a:r>
                      <a:endParaRPr lang="ko-KR" altLang="ko-KR" sz="1300">
                        <a:latin typeface="한컴 윤고딕 230"/>
                        <a:cs typeface="맑은 고딕"/>
                      </a:endParaRPr>
                    </a:p>
                  </a:txBody>
                  <a:tcPr marL="91440" marR="9144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</a:lnR>
                  </a:tcPr>
                </a:tc>
                <a:tc>
                  <a:txBody>
                    <a:bodyPr vert="horz" lIns="91440" tIns="45720" rIns="91440" bIns="45720" anchor="ctr" anchorCtr="0"/>
                    <a:p>
                      <a:pPr>
                        <a:defRPr lang="ko-KR" altLang="en-US">
                          <a:latin typeface="+mn-lt"/>
                          <a:ea typeface="+mn-ea"/>
                          <a:cs typeface="+mn-cs"/>
                        </a:defRPr>
                      </a:pPr>
                      <a:r>
                        <a:rPr lang="ko-KR" altLang="ko-KR" sz="1300">
                          <a:latin typeface="한컴 윤고딕 230"/>
                          <a:cs typeface="맑은 고딕"/>
                        </a:rPr>
                        <a:t>일반사업의 노동쟁의 조정․중재</a:t>
                      </a:r>
                      <a:endParaRPr lang="ko-KR" altLang="ko-KR" sz="1300">
                        <a:latin typeface="한컴 윤고딕 230"/>
                        <a:cs typeface="맑은 고딕"/>
                      </a:endParaRPr>
                    </a:p>
                  </a:txBody>
                  <a:tcPr marL="91440" marR="9144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</a:lnR>
                  </a:tcPr>
                </a:tc>
              </a:tr>
              <a:tr h="254830">
                <a:tc vMerge="1">
                  <a:txBody>
                    <a:bodyPr/>
                    <a:p>
                      <a:pPr>
                        <a:defRPr lang="ko-KR" altLang="en-US"/>
                      </a:pPr>
                      <a:endParaRPr lang="ko-KR" altLang="en-US"/>
                    </a:p>
                  </a:txBody>
                  <a:tcPr marL="91440" marR="91440" anchor="ctr"/>
                </a:tc>
                <a:tc>
                  <a:txBody>
                    <a:bodyPr vert="horz" lIns="91440" tIns="45720" rIns="91440" bIns="45720" anchor="ctr" anchorCtr="0"/>
                    <a:p>
                      <a:pPr algn="ctr">
                        <a:defRPr lang="ko-KR" altLang="en-US"/>
                      </a:pPr>
                      <a:r>
                        <a:rPr lang="ko-KR" altLang="ko-KR" sz="1300">
                          <a:latin typeface="한컴 윤고딕 230"/>
                          <a:cs typeface="맑은 고딕"/>
                        </a:rPr>
                        <a:t>특별조정위원회</a:t>
                      </a:r>
                      <a:endParaRPr lang="ko-KR" altLang="ko-KR" sz="1300">
                        <a:latin typeface="한컴 윤고딕 230"/>
                        <a:cs typeface="맑은 고딕"/>
                      </a:endParaRPr>
                    </a:p>
                  </a:txBody>
                  <a:tcPr marL="91440" marR="9144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</a:lnR>
                  </a:tcPr>
                </a:tc>
                <a:tc>
                  <a:txBody>
                    <a:bodyPr vert="horz" lIns="91440" tIns="45720" rIns="91440" bIns="45720" anchor="ctr" anchorCtr="0"/>
                    <a:p>
                      <a:pPr>
                        <a:defRPr lang="ko-KR" altLang="en-US">
                          <a:latin typeface="+mn-lt"/>
                          <a:ea typeface="+mn-ea"/>
                          <a:cs typeface="+mn-cs"/>
                        </a:defRPr>
                      </a:pPr>
                      <a:r>
                        <a:rPr lang="ko-KR" altLang="en-US" sz="1300">
                          <a:latin typeface="한컴 윤고딕 230"/>
                          <a:cs typeface="맑은 고딕"/>
                        </a:rPr>
                        <a:t> </a:t>
                      </a:r>
                      <a:r>
                        <a:rPr lang="ko-KR" altLang="ko-KR" sz="1300">
                          <a:latin typeface="한컴 윤고딕 230"/>
                          <a:cs typeface="맑은 고딕"/>
                        </a:rPr>
                        <a:t>조정담당 공익위원 3인</a:t>
                      </a:r>
                      <a:endParaRPr lang="ko-KR" altLang="ko-KR" sz="1300">
                        <a:latin typeface="한컴 윤고딕 230"/>
                        <a:cs typeface="맑은 고딕"/>
                      </a:endParaRPr>
                    </a:p>
                  </a:txBody>
                  <a:tcPr marL="91440" marR="9144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</a:lnR>
                  </a:tcPr>
                </a:tc>
                <a:tc>
                  <a:txBody>
                    <a:bodyPr vert="horz" lIns="91440" tIns="45720" rIns="91440" bIns="45720" anchor="ctr" anchorCtr="0"/>
                    <a:p>
                      <a:pPr>
                        <a:defRPr lang="ko-KR" altLang="en-US">
                          <a:latin typeface="+mn-lt"/>
                          <a:ea typeface="+mn-ea"/>
                          <a:cs typeface="+mn-cs"/>
                        </a:defRPr>
                      </a:pPr>
                      <a:r>
                        <a:rPr lang="ko-KR" altLang="ko-KR" sz="1300">
                          <a:latin typeface="한컴 윤고딕 230"/>
                          <a:cs typeface="맑은 고딕"/>
                        </a:rPr>
                        <a:t>공익사업의 노동쟁의 조정․중재 필수유지업무 결정</a:t>
                      </a:r>
                      <a:endParaRPr lang="ko-KR" altLang="ko-KR" sz="1300">
                        <a:latin typeface="한컴 윤고딕 230"/>
                        <a:cs typeface="맑은 고딕"/>
                      </a:endParaRPr>
                    </a:p>
                  </a:txBody>
                  <a:tcPr marL="91440" marR="9144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</a:lnR>
                  </a:tcPr>
                </a:tc>
              </a:tr>
              <a:tr h="254830">
                <a:tc vMerge="1">
                  <a:txBody>
                    <a:bodyPr/>
                    <a:p>
                      <a:pPr>
                        <a:defRPr lang="ko-KR" altLang="en-US"/>
                      </a:pPr>
                      <a:endParaRPr lang="ko-KR" altLang="en-US"/>
                    </a:p>
                  </a:txBody>
                  <a:tcPr marL="91440" marR="91440" anchor="ctr"/>
                </a:tc>
                <a:tc>
                  <a:txBody>
                    <a:bodyPr vert="horz" lIns="91440" tIns="45720" rIns="91440" bIns="45720" anchor="ctr" anchorCtr="0"/>
                    <a:p>
                      <a:pPr algn="ctr">
                        <a:defRPr lang="ko-KR" altLang="en-US"/>
                      </a:pPr>
                      <a:r>
                        <a:rPr lang="ko-KR" altLang="ko-KR" sz="1300">
                          <a:latin typeface="한컴 윤고딕 230"/>
                          <a:cs typeface="맑은 고딕"/>
                        </a:rPr>
                        <a:t>중재위원회</a:t>
                      </a:r>
                      <a:endParaRPr lang="ko-KR" altLang="ko-KR" sz="1300">
                        <a:latin typeface="한컴 윤고딕 230"/>
                        <a:cs typeface="맑은 고딕"/>
                      </a:endParaRPr>
                    </a:p>
                  </a:txBody>
                  <a:tcPr marL="91440" marR="9144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</a:lnR>
                  </a:tcPr>
                </a:tc>
                <a:tc>
                  <a:txBody>
                    <a:bodyPr vert="horz" lIns="91440" tIns="45720" rIns="91440" bIns="45720" anchor="ctr" anchorCtr="0"/>
                    <a:p>
                      <a:pPr>
                        <a:defRPr lang="ko-KR" altLang="en-US">
                          <a:latin typeface="+mn-lt"/>
                          <a:ea typeface="+mn-ea"/>
                          <a:cs typeface="+mn-cs"/>
                        </a:defRPr>
                      </a:pPr>
                      <a:r>
                        <a:rPr lang="ko-KR" altLang="en-US" sz="1300">
                          <a:latin typeface="한컴 윤고딕 230"/>
                          <a:cs typeface="맑은 고딕"/>
                        </a:rPr>
                        <a:t> </a:t>
                      </a:r>
                      <a:r>
                        <a:rPr lang="ko-KR" altLang="ko-KR" sz="1300">
                          <a:latin typeface="한컴 윤고딕 230"/>
                          <a:cs typeface="맑은 고딕"/>
                        </a:rPr>
                        <a:t>조정담당 공익위원 3인</a:t>
                      </a:r>
                      <a:endParaRPr lang="ko-KR" altLang="ko-KR" sz="1300">
                        <a:latin typeface="한컴 윤고딕 230"/>
                        <a:cs typeface="맑은 고딕"/>
                      </a:endParaRPr>
                    </a:p>
                  </a:txBody>
                  <a:tcPr marL="91440" marR="9144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</a:lnR>
                  </a:tcPr>
                </a:tc>
                <a:tc>
                  <a:txBody>
                    <a:bodyPr vert="horz" lIns="91440" tIns="45720" rIns="91440" bIns="45720" anchor="ctr" anchorCtr="0"/>
                    <a:p>
                      <a:pPr>
                        <a:defRPr lang="ko-KR" altLang="en-US">
                          <a:latin typeface="+mn-lt"/>
                          <a:ea typeface="+mn-ea"/>
                          <a:cs typeface="+mn-cs"/>
                        </a:defRPr>
                      </a:pPr>
                      <a:r>
                        <a:rPr lang="ko-KR" altLang="ko-KR" sz="1300">
                          <a:latin typeface="한컴 윤고딕 230"/>
                          <a:cs typeface="맑은 고딕"/>
                        </a:rPr>
                        <a:t>당사자 쌍방 또는 일방의 신청에 의한 중재 등</a:t>
                      </a:r>
                      <a:endParaRPr lang="ko-KR" altLang="ko-KR" sz="1300">
                        <a:latin typeface="한컴 윤고딕 230"/>
                        <a:cs typeface="맑은 고딕"/>
                      </a:endParaRPr>
                    </a:p>
                  </a:txBody>
                  <a:tcPr marL="91440" marR="9144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</a:lnR>
                  </a:tcPr>
                </a:tc>
              </a:tr>
              <a:tr h="318908">
                <a:tc vMerge="1">
                  <a:txBody>
                    <a:bodyPr/>
                    <a:p>
                      <a:pPr>
                        <a:defRPr lang="ko-KR" altLang="en-US"/>
                      </a:pPr>
                      <a:endParaRPr lang="ko-KR" altLang="en-US"/>
                    </a:p>
                  </a:txBody>
                  <a:tcPr marL="91440" marR="91440" anchor="ctr"/>
                </a:tc>
                <a:tc>
                  <a:txBody>
                    <a:bodyPr vert="horz" lIns="91440" tIns="45720" rIns="91440" bIns="45720" anchor="ctr" anchorCtr="0"/>
                    <a:p>
                      <a:pPr algn="ctr">
                        <a:defRPr lang="ko-KR" altLang="en-US"/>
                      </a:pPr>
                      <a:r>
                        <a:rPr lang="ko-KR" altLang="ko-KR" sz="1300" spc="-135">
                          <a:latin typeface="한컴 윤고딕 230"/>
                          <a:cs typeface="맑은 고딕"/>
                        </a:rPr>
                        <a:t>교원노동관계조정위원회</a:t>
                      </a:r>
                      <a:endParaRPr lang="ko-KR" altLang="ko-KR" sz="1300" spc="-135">
                        <a:latin typeface="한컴 윤고딕 230"/>
                        <a:cs typeface="맑은 고딕"/>
                      </a:endParaRPr>
                    </a:p>
                  </a:txBody>
                  <a:tcPr marL="91440" marR="9144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</a:lnR>
                  </a:tcPr>
                </a:tc>
                <a:tc>
                  <a:txBody>
                    <a:bodyPr vert="horz" lIns="91440" tIns="45720" rIns="91440" bIns="45720" anchor="ctr" anchorCtr="0"/>
                    <a:p>
                      <a:pPr>
                        <a:defRPr lang="ko-KR" altLang="en-US">
                          <a:latin typeface="+mn-lt"/>
                          <a:ea typeface="+mn-ea"/>
                          <a:cs typeface="+mn-cs"/>
                        </a:defRPr>
                      </a:pPr>
                      <a:r>
                        <a:rPr lang="ko-KR" altLang="en-US" sz="1300">
                          <a:latin typeface="한컴 윤고딕 230"/>
                          <a:cs typeface="맑은 고딕"/>
                        </a:rPr>
                        <a:t> </a:t>
                      </a:r>
                      <a:r>
                        <a:rPr lang="ko-KR" altLang="ko-KR" sz="1300">
                          <a:latin typeface="한컴 윤고딕 230"/>
                          <a:cs typeface="맑은 고딕"/>
                        </a:rPr>
                        <a:t>조정담당공익위원 3인</a:t>
                      </a:r>
                      <a:endParaRPr lang="ko-KR" altLang="ko-KR" sz="1300">
                        <a:latin typeface="한컴 윤고딕 230"/>
                        <a:cs typeface="맑은 고딕"/>
                      </a:endParaRPr>
                    </a:p>
                  </a:txBody>
                  <a:tcPr marL="91440" marR="9144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</a:lnR>
                  </a:tcPr>
                </a:tc>
                <a:tc>
                  <a:txBody>
                    <a:bodyPr vert="horz" lIns="91440" tIns="45720" rIns="91440" bIns="45720" anchor="ctr" anchorCtr="0"/>
                    <a:p>
                      <a:pPr>
                        <a:defRPr lang="ko-KR" altLang="en-US">
                          <a:latin typeface="+mn-lt"/>
                          <a:ea typeface="+mn-ea"/>
                          <a:cs typeface="+mn-cs"/>
                        </a:defRPr>
                      </a:pPr>
                      <a:r>
                        <a:rPr lang="ko-KR" altLang="ko-KR" sz="1300">
                          <a:latin typeface="한컴 윤고딕 230"/>
                          <a:cs typeface="맑은 고딕"/>
                        </a:rPr>
                        <a:t>교원노동관계 조정․중재 </a:t>
                      </a:r>
                      <a:r>
                        <a:rPr lang="ko-KR" altLang="en-US" sz="1300">
                          <a:latin typeface="한컴 윤고딕 230"/>
                          <a:cs typeface="맑은 고딕"/>
                        </a:rPr>
                        <a:t>(중노위)</a:t>
                      </a:r>
                      <a:endParaRPr lang="ko-KR" altLang="en-US" sz="1300">
                        <a:latin typeface="한컴 윤고딕 230"/>
                        <a:cs typeface="맑은 고딕"/>
                      </a:endParaRPr>
                    </a:p>
                  </a:txBody>
                  <a:tcPr marL="91440" marR="9144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</a:lnR>
                  </a:tcPr>
                </a:tc>
              </a:tr>
              <a:tr h="288031">
                <a:tc vMerge="1">
                  <a:txBody>
                    <a:bodyPr/>
                    <a:p>
                      <a:pPr>
                        <a:defRPr lang="ko-KR" altLang="en-US"/>
                      </a:pPr>
                      <a:endParaRPr lang="ko-KR" altLang="en-US"/>
                    </a:p>
                  </a:txBody>
                  <a:tcPr marL="91440" marR="91440" anchor="ctr"/>
                </a:tc>
                <a:tc>
                  <a:txBody>
                    <a:bodyPr vert="horz" lIns="91440" tIns="45720" rIns="91440" bIns="45720" anchor="ctr" anchorCtr="0"/>
                    <a:p>
                      <a:pPr algn="ctr">
                        <a:defRPr lang="ko-KR" altLang="en-US"/>
                      </a:pPr>
                      <a:r>
                        <a:rPr lang="ko-KR" altLang="ko-KR" sz="1300" spc="-135">
                          <a:latin typeface="한컴 윤고딕 230"/>
                          <a:cs typeface="맑은 고딕"/>
                        </a:rPr>
                        <a:t>공무원노동관계조정위원회</a:t>
                      </a:r>
                      <a:endParaRPr lang="ko-KR" altLang="ko-KR" sz="1300" spc="-135">
                        <a:latin typeface="한컴 윤고딕 230"/>
                        <a:cs typeface="맑은 고딕"/>
                      </a:endParaRPr>
                    </a:p>
                  </a:txBody>
                  <a:tcPr marL="91440" marR="9144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</a:lnB>
                  </a:tcPr>
                </a:tc>
                <a:tc>
                  <a:txBody>
                    <a:bodyPr vert="horz" lIns="91440" tIns="45720" rIns="91440" bIns="45720" anchor="ctr" anchorCtr="0"/>
                    <a:p>
                      <a:pPr>
                        <a:defRPr lang="ko-KR" altLang="en-US">
                          <a:latin typeface="+mn-lt"/>
                          <a:ea typeface="+mn-ea"/>
                          <a:cs typeface="+mn-cs"/>
                        </a:defRPr>
                      </a:pPr>
                      <a:r>
                        <a:rPr lang="ko-KR" altLang="en-US" sz="1300" spc="-135">
                          <a:latin typeface="한컴 윤고딕 230"/>
                          <a:cs typeface="맑은 고딕"/>
                        </a:rPr>
                        <a:t> </a:t>
                      </a:r>
                      <a:r>
                        <a:rPr lang="ko-KR" altLang="ko-KR" sz="1300" spc="-135">
                          <a:latin typeface="한컴 윤고딕 230"/>
                          <a:cs typeface="맑은 고딕"/>
                        </a:rPr>
                        <a:t>공무원노동관계 공익위원 7인</a:t>
                      </a:r>
                      <a:r>
                        <a:rPr lang="ko-KR" altLang="en-US" sz="1300" spc="-135">
                          <a:latin typeface="한컴 윤고딕 230"/>
                          <a:cs typeface="맑은 고딕"/>
                        </a:rPr>
                        <a:t>이내</a:t>
                      </a:r>
                      <a:endParaRPr lang="ko-KR" altLang="ko-KR" sz="1300" spc="-135">
                        <a:latin typeface="한컴 윤고딕 230"/>
                        <a:cs typeface="맑은 고딕"/>
                      </a:endParaRPr>
                    </a:p>
                  </a:txBody>
                  <a:tcPr marL="91440" marR="9144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</a:lnB>
                  </a:tcPr>
                </a:tc>
                <a:tc>
                  <a:txBody>
                    <a:bodyPr vert="horz" lIns="91440" tIns="45720" rIns="91440" bIns="45720" anchor="ctr" anchorCtr="0"/>
                    <a:p>
                      <a:pPr>
                        <a:defRPr lang="ko-KR" altLang="en-US">
                          <a:latin typeface="+mn-lt"/>
                          <a:ea typeface="+mn-ea"/>
                          <a:cs typeface="+mn-cs"/>
                        </a:defRPr>
                      </a:pPr>
                      <a:r>
                        <a:rPr lang="ko-KR" altLang="ko-KR" sz="1300">
                          <a:latin typeface="한컴 윤고딕 230"/>
                          <a:cs typeface="맑은 고딕"/>
                        </a:rPr>
                        <a:t>공무원노동관계 조정․중재 </a:t>
                      </a:r>
                      <a:r>
                        <a:rPr lang="ko-KR" altLang="en-US" sz="1300">
                          <a:latin typeface="한컴 윤고딕 230"/>
                          <a:cs typeface="맑은 고딕"/>
                        </a:rPr>
                        <a:t>(중노위)</a:t>
                      </a:r>
                      <a:endParaRPr lang="ko-KR" altLang="en-US" sz="1300">
                        <a:latin typeface="한컴 윤고딕 230"/>
                        <a:cs typeface="맑은 고딕"/>
                      </a:endParaRPr>
                    </a:p>
                  </a:txBody>
                  <a:tcPr marL="91440" marR="9144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6.xml><?xml version="1.0" encoding="utf-8"?>
<p:sld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제목 45"/>
          <p:cNvSpPr>
            <a:spLocks noGrp="1"/>
          </p:cNvSpPr>
          <p:nvPr>
            <p:ph type="title" idx="4294967295"/>
          </p:nvPr>
        </p:nvSpPr>
        <p:spPr>
          <a:xfrm>
            <a:off x="0" y="0"/>
            <a:ext cx="9144000" cy="928705"/>
          </a:xfrm>
        </p:spPr>
        <p:txBody>
          <a:bodyPr/>
          <a:lstStyle/>
          <a:p>
            <a:pPr lvl="0" algn="l" defTabSz="914400" eaLnBrk="1" latinLnBrk="1" hangingPunct="1">
              <a:spcBef>
                <a:spcPct val="0"/>
              </a:spcBef>
              <a:buNone/>
              <a:defRPr lang="ko-KR" altLang="en-US"/>
            </a:pPr>
            <a:r>
              <a:rPr lang="en-US" altLang="ko-KR" sz="2800" b="0" i="0" spc="5">
                <a:solidFill>
                  <a:schemeClr val="accent6">
                    <a:lumMod val="30000"/>
                  </a:schemeClr>
                </a:solidFill>
                <a:cs typeface="맑은 고딕"/>
              </a:rPr>
              <a:t>Ⅲ</a:t>
            </a:r>
            <a:r>
              <a:rPr lang="ko-KR" altLang="en-US" sz="2800" b="0" i="0" spc="5">
                <a:solidFill>
                  <a:schemeClr val="accent6">
                    <a:lumMod val="30000"/>
                  </a:schemeClr>
                </a:solidFill>
                <a:cs typeface="맑은 고딕"/>
              </a:rPr>
              <a:t>. </a:t>
            </a:r>
            <a:r>
              <a:rPr lang="ko-KR" altLang="en-US" sz="2800" b="0" i="0" spc="5">
                <a:solidFill>
                  <a:schemeClr val="accent6">
                    <a:lumMod val="30000"/>
                  </a:schemeClr>
                </a:solidFill>
                <a:latin typeface="양재튼튼체B"/>
                <a:ea typeface="양재튼튼체B"/>
                <a:cs typeface="맑은 고딕"/>
              </a:rPr>
              <a:t>노동위원회 주요업무</a:t>
            </a:r>
            <a:endParaRPr lang="ko-KR" altLang="en-US" sz="2800" b="0" i="0" spc="5">
              <a:solidFill>
                <a:schemeClr val="accent6">
                  <a:lumMod val="30000"/>
                </a:schemeClr>
              </a:solidFill>
              <a:latin typeface="양재튼튼체B"/>
              <a:ea typeface="양재튼튼체B"/>
              <a:cs typeface="맑은 고딕"/>
            </a:endParaRPr>
          </a:p>
        </p:txBody>
      </p:sp>
      <p:sp>
        <p:nvSpPr>
          <p:cNvPr id="75" name="직사각형 5"/>
          <p:cNvSpPr/>
          <p:nvPr/>
        </p:nvSpPr>
        <p:spPr>
          <a:xfrm>
            <a:off x="534356" y="908775"/>
            <a:ext cx="8142156" cy="575982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>
            <a:noAutofit/>
          </a:bodyPr>
          <a:lstStyle/>
          <a:p>
            <a:pPr algn="ctr">
              <a:defRPr lang="ko-KR" altLang="en-US"/>
            </a:pPr>
            <a:endParaRPr lang="ko-KR" altLang="en-US"/>
          </a:p>
        </p:txBody>
      </p:sp>
      <p:sp>
        <p:nvSpPr>
          <p:cNvPr id="76" name="직사각형 6"/>
          <p:cNvSpPr/>
          <p:nvPr/>
        </p:nvSpPr>
        <p:spPr>
          <a:xfrm>
            <a:off x="532763" y="937574"/>
            <a:ext cx="8143200" cy="518383"/>
          </a:xfrm>
          <a:prstGeom prst="rect">
            <a:avLst/>
          </a:prstGeom>
          <a:gradFill>
            <a:gsLst>
              <a:gs pos="0">
                <a:schemeClr val="tx1"/>
              </a:gs>
              <a:gs pos="49000">
                <a:schemeClr val="tx1">
                  <a:lumMod val="85000"/>
                </a:schemeClr>
              </a:gs>
              <a:gs pos="100000">
                <a:schemeClr val="tx1">
                  <a:lumMod val="75000"/>
                </a:schemeClr>
              </a:gs>
            </a:gsLst>
            <a:lin ang="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wrap="square" lIns="576000" tIns="45720" rIns="91440" bIns="45720" anchor="t">
            <a:noAutofit/>
          </a:bodyPr>
          <a:lstStyle/>
          <a:p>
            <a:pPr>
              <a:lnSpc>
                <a:spcPct val="200000"/>
              </a:lnSpc>
              <a:defRPr lang="ko-KR" altLang="en-US"/>
            </a:pPr>
            <a:endParaRPr lang="ko-KR" altLang="en-US" sz="2000">
              <a:solidFill>
                <a:schemeClr val="accent5">
                  <a:lumMod val="50000"/>
                </a:schemeClr>
              </a:solidFill>
            </a:endParaRPr>
          </a:p>
        </p:txBody>
      </p:sp>
      <p:grpSp>
        <p:nvGrpSpPr>
          <p:cNvPr id="77" name="그룹 26"/>
          <p:cNvGrpSpPr/>
          <p:nvPr/>
        </p:nvGrpSpPr>
        <p:grpSpPr>
          <a:xfrm rot="0">
            <a:off x="179450" y="908775"/>
            <a:ext cx="720089" cy="575982"/>
            <a:chOff x="3959942" y="2181619"/>
            <a:chExt cx="1173624" cy="1428760"/>
          </a:xfrm>
        </p:grpSpPr>
        <p:sp>
          <p:nvSpPr>
            <p:cNvPr id="78" name="오각형 7"/>
            <p:cNvSpPr/>
            <p:nvPr/>
          </p:nvSpPr>
          <p:spPr>
            <a:xfrm>
              <a:off x="3959942" y="2181619"/>
              <a:ext cx="1173624" cy="1428760"/>
            </a:xfrm>
            <a:prstGeom prst="homePlate">
              <a:avLst>
                <a:gd name="adj" fmla="val 33304"/>
              </a:avLst>
            </a:prstGeom>
            <a:gradFill>
              <a:gsLst>
                <a:gs pos="0">
                  <a:schemeClr val="accent5">
                    <a:lumMod val="60000"/>
                    <a:lumOff val="40000"/>
                  </a:schemeClr>
                </a:gs>
                <a:gs pos="40000">
                  <a:schemeClr val="accent5"/>
                </a:gs>
                <a:gs pos="100000">
                  <a:schemeClr val="accent5">
                    <a:lumMod val="75000"/>
                  </a:schemeClr>
                </a:gs>
              </a:gsLst>
              <a:lin ang="3000000" scaled="0"/>
            </a:gradFill>
            <a:ln>
              <a:noFill/>
            </a:ln>
            <a:effectLst>
              <a:outerShdw blurRad="50800" dist="38100" algn="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>
              <a:noAutofit/>
            </a:bodyPr>
            <a:lstStyle/>
            <a:p>
              <a:pPr algn="ctr">
                <a:defRPr lang="ko-KR" altLang="en-US"/>
              </a:pPr>
              <a:r>
                <a:rPr lang="ko-KR" altLang="en-US" sz="2200">
                  <a:solidFill>
                    <a:schemeClr val="accent6">
                      <a:lumMod val="30000"/>
                    </a:schemeClr>
                  </a:solidFill>
                  <a:latin typeface="양재튼튼체B"/>
                  <a:ea typeface="양재튼튼체B"/>
                </a:rPr>
                <a:t>1</a:t>
              </a:r>
              <a:endParaRPr lang="ko-KR" altLang="en-US" sz="2200">
                <a:solidFill>
                  <a:schemeClr val="accent6">
                    <a:lumMod val="30000"/>
                  </a:schemeClr>
                </a:solidFill>
                <a:latin typeface="양재튼튼체B"/>
                <a:ea typeface="양재튼튼체B"/>
              </a:endParaRPr>
            </a:p>
          </p:txBody>
        </p:sp>
        <p:sp>
          <p:nvSpPr>
            <p:cNvPr id="79" name="자유형 8"/>
            <p:cNvSpPr/>
            <p:nvPr/>
          </p:nvSpPr>
          <p:spPr>
            <a:xfrm>
              <a:off x="4599802" y="2241649"/>
              <a:ext cx="450522" cy="1301104"/>
            </a:xfrm>
            <a:custGeom>
              <a:avLst/>
              <a:gdLst>
                <a:gd name="connsiteX0" fmla="*/ 0 w 571504"/>
                <a:gd name="connsiteY0" fmla="*/ 0 h 1285884"/>
                <a:gd name="connsiteX1" fmla="*/ 126725 w 571504"/>
                <a:gd name="connsiteY1" fmla="*/ 0 h 1285884"/>
                <a:gd name="connsiteX2" fmla="*/ 571504 w 571504"/>
                <a:gd name="connsiteY2" fmla="*/ 642942 h 1285884"/>
                <a:gd name="connsiteX3" fmla="*/ 126725 w 571504"/>
                <a:gd name="connsiteY3" fmla="*/ 1285884 h 1285884"/>
                <a:gd name="connsiteX4" fmla="*/ 0 w 571504"/>
                <a:gd name="connsiteY4" fmla="*/ 1285884 h 1285884"/>
                <a:gd name="connsiteX5" fmla="*/ 444779 w 571504"/>
                <a:gd name="connsiteY5" fmla="*/ 642942 h 1285884"/>
                <a:gd name="connsiteX6" fmla="*/ 0 w 571504"/>
                <a:gd name="connsiteY6" fmla="*/ 0 h 1285884"/>
                <a:gd name="connsiteX0" fmla="*/ 111450 w 571504"/>
                <a:gd name="connsiteY0" fmla="*/ 0 h 1291588"/>
                <a:gd name="connsiteX1" fmla="*/ 126725 w 571504"/>
                <a:gd name="connsiteY1" fmla="*/ 5704 h 1291588"/>
                <a:gd name="connsiteX2" fmla="*/ 571504 w 571504"/>
                <a:gd name="connsiteY2" fmla="*/ 648646 h 1291588"/>
                <a:gd name="connsiteX3" fmla="*/ 126725 w 571504"/>
                <a:gd name="connsiteY3" fmla="*/ 1291588 h 1291588"/>
                <a:gd name="connsiteX4" fmla="*/ 0 w 571504"/>
                <a:gd name="connsiteY4" fmla="*/ 1291588 h 1291588"/>
                <a:gd name="connsiteX5" fmla="*/ 444779 w 571504"/>
                <a:gd name="connsiteY5" fmla="*/ 648646 h 1291588"/>
                <a:gd name="connsiteX6" fmla="*/ 111450 w 571504"/>
                <a:gd name="connsiteY6" fmla="*/ 0 h 1291588"/>
                <a:gd name="connsiteX0" fmla="*/ 0 w 460054"/>
                <a:gd name="connsiteY0" fmla="*/ 0 h 1295400"/>
                <a:gd name="connsiteX1" fmla="*/ 15275 w 460054"/>
                <a:gd name="connsiteY1" fmla="*/ 5704 h 1295400"/>
                <a:gd name="connsiteX2" fmla="*/ 460054 w 460054"/>
                <a:gd name="connsiteY2" fmla="*/ 648646 h 1295400"/>
                <a:gd name="connsiteX3" fmla="*/ 15275 w 460054"/>
                <a:gd name="connsiteY3" fmla="*/ 1291588 h 1295400"/>
                <a:gd name="connsiteX4" fmla="*/ 15240 w 460054"/>
                <a:gd name="connsiteY4" fmla="*/ 1295400 h 1295400"/>
                <a:gd name="connsiteX5" fmla="*/ 333329 w 460054"/>
                <a:gd name="connsiteY5" fmla="*/ 648646 h 1295400"/>
                <a:gd name="connsiteX6" fmla="*/ 0 w 460054"/>
                <a:gd name="connsiteY6" fmla="*/ 0 h 1295400"/>
                <a:gd name="connsiteX0" fmla="*/ 0 w 450522"/>
                <a:gd name="connsiteY0" fmla="*/ 0 h 1301104"/>
                <a:gd name="connsiteX1" fmla="*/ 5743 w 450522"/>
                <a:gd name="connsiteY1" fmla="*/ 11408 h 1301104"/>
                <a:gd name="connsiteX2" fmla="*/ 450522 w 450522"/>
                <a:gd name="connsiteY2" fmla="*/ 654350 h 1301104"/>
                <a:gd name="connsiteX3" fmla="*/ 5743 w 450522"/>
                <a:gd name="connsiteY3" fmla="*/ 1297292 h 1301104"/>
                <a:gd name="connsiteX4" fmla="*/ 5708 w 450522"/>
                <a:gd name="connsiteY4" fmla="*/ 1301104 h 1301104"/>
                <a:gd name="connsiteX5" fmla="*/ 323797 w 450522"/>
                <a:gd name="connsiteY5" fmla="*/ 654350 h 1301104"/>
                <a:gd name="connsiteX6" fmla="*/ 0 w 450522"/>
                <a:gd name="connsiteY6" fmla="*/ 0 h 1301104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450522" h="1301104">
                  <a:moveTo>
                    <a:pt x="0" y="0"/>
                  </a:moveTo>
                  <a:lnTo>
                    <a:pt x="5743" y="11408"/>
                  </a:lnTo>
                  <a:lnTo>
                    <a:pt x="450522" y="654350"/>
                  </a:lnTo>
                  <a:lnTo>
                    <a:pt x="5743" y="1297292"/>
                  </a:lnTo>
                  <a:cubicBezTo>
                    <a:pt x="5731" y="1298563"/>
                    <a:pt x="5720" y="1299833"/>
                    <a:pt x="5708" y="1301104"/>
                  </a:cubicBezTo>
                  <a:lnTo>
                    <a:pt x="323797" y="654350"/>
                  </a:lnTo>
                  <a:lnTo>
                    <a:pt x="0" y="0"/>
                  </a:lnTo>
                </a:path>
              </a:pathLst>
            </a:custGeom>
            <a:solidFill>
              <a:schemeClr val="accent5">
                <a:lumMod val="20000"/>
                <a:lumOff val="80000"/>
                <a:alpha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>
              <a:noAutofit/>
            </a:bodyPr>
            <a:lstStyle/>
            <a:p>
              <a:pPr algn="ctr">
                <a:defRPr lang="ko-KR" altLang="en-US"/>
              </a:pPr>
              <a:endParaRPr lang="ko-KR" altLang="en-US"/>
            </a:p>
          </p:txBody>
        </p:sp>
      </p:grpSp>
      <p:sp>
        <p:nvSpPr>
          <p:cNvPr id="80" name="직사각형 29"/>
          <p:cNvSpPr txBox="1"/>
          <p:nvPr/>
        </p:nvSpPr>
        <p:spPr>
          <a:xfrm>
            <a:off x="1043534" y="1000551"/>
            <a:ext cx="4032504" cy="38819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 lang="ko-KR" altLang="en-US"/>
            </a:pPr>
            <a:r>
              <a:rPr lang="ko-KR" altLang="en-US" sz="2000">
                <a:solidFill>
                  <a:schemeClr val="bg1"/>
                </a:solidFill>
                <a:latin typeface="양재튼튼체B"/>
                <a:ea typeface="양재튼튼체B"/>
              </a:rPr>
              <a:t>조정·중재 및 필수유지 업무</a:t>
            </a:r>
            <a:endParaRPr lang="ko-KR" altLang="en-US" sz="2000">
              <a:solidFill>
                <a:schemeClr val="bg1"/>
              </a:solidFill>
              <a:latin typeface="양재튼튼체B"/>
              <a:ea typeface="양재튼튼체B"/>
            </a:endParaRPr>
          </a:p>
        </p:txBody>
      </p:sp>
      <p:sp>
        <p:nvSpPr>
          <p:cNvPr id="81" name="Rectangle 16"/>
          <p:cNvSpPr>
            <a:spLocks noChangeArrowheads="1"/>
          </p:cNvSpPr>
          <p:nvPr/>
        </p:nvSpPr>
        <p:spPr>
          <a:xfrm>
            <a:off x="0" y="1809816"/>
            <a:ext cx="9148763" cy="2658744"/>
          </a:xfrm>
          <a:prstGeom prst="rect">
            <a:avLst/>
          </a:prstGeom>
          <a:solidFill>
            <a:schemeClr val="bg1">
              <a:lumMod val="75000"/>
              <a:alpha val="22000"/>
            </a:schemeClr>
          </a:solidFill>
          <a:ln w="9525" algn="ctr">
            <a:noFill/>
            <a:miter/>
          </a:ln>
          <a:effectLst/>
        </p:spPr>
        <p:txBody>
          <a:bodyPr anchor="ctr"/>
          <a:lstStyle/>
          <a:p>
            <a:pPr algn="ctr">
              <a:defRPr lang="ko-KR" altLang="en-US"/>
            </a:pPr>
            <a:endParaRPr lang="ko-KR" altLang="en-US"/>
          </a:p>
        </p:txBody>
      </p:sp>
      <p:cxnSp>
        <p:nvCxnSpPr>
          <p:cNvPr id="83" name="직선 연결선 34"/>
          <p:cNvCxnSpPr/>
          <p:nvPr/>
        </p:nvCxnSpPr>
        <p:spPr>
          <a:xfrm>
            <a:off x="39966" y="4460481"/>
            <a:ext cx="9072000" cy="8079"/>
          </a:xfrm>
          <a:prstGeom prst="line">
            <a:avLst/>
          </a:prstGeom>
          <a:ln w="19050">
            <a:gradFill flip="none" rotWithShape="1">
              <a:gsLst>
                <a:gs pos="0">
                  <a:schemeClr val="accent1">
                    <a:tint val="66000"/>
                    <a:satMod val="160000"/>
                    <a:alpha val="0"/>
                  </a:schemeClr>
                </a:gs>
                <a:gs pos="50000">
                  <a:schemeClr val="tx1">
                    <a:lumMod val="75000"/>
                    <a:lumOff val="25000"/>
                  </a:schemeClr>
                </a:gs>
                <a:gs pos="100000">
                  <a:schemeClr val="accent1">
                    <a:tint val="23500"/>
                    <a:satMod val="160000"/>
                    <a:alpha val="0"/>
                  </a:schemeClr>
                </a:gs>
              </a:gsLst>
              <a:lin ang="0" scaled="1"/>
              <a:tileRect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4" name="TextBox 47"/>
          <p:cNvSpPr txBox="1"/>
          <p:nvPr/>
        </p:nvSpPr>
        <p:spPr>
          <a:xfrm>
            <a:off x="308014" y="2072734"/>
            <a:ext cx="8248678" cy="955646"/>
          </a:xfrm>
        </p:spPr>
        <p:txBody>
          <a:bodyPr/>
          <a:lstStyle/>
          <a:p>
            <a:pPr>
              <a:buFont typeface="Wingdings"/>
              <a:buChar char="§"/>
              <a:defRPr lang="ko-KR" altLang="en-US"/>
            </a:pPr>
            <a:r>
              <a:rPr lang="ko-KR" altLang="en-US" sz="1700">
                <a:solidFill>
                  <a:srgbClr val="003366"/>
                </a:solidFill>
                <a:latin typeface="한컴 윤고딕 230"/>
                <a:cs typeface="맑은 고딕"/>
              </a:rPr>
              <a:t> </a:t>
            </a:r>
            <a:r>
              <a:rPr lang="ko-KR" altLang="en-US" sz="1600">
                <a:latin typeface="한컴 윤고딕 230"/>
                <a:cs typeface="맑은 고딕"/>
              </a:rPr>
              <a:t>개요 : 조정절차 없이 쟁의행위 불가능(</a:t>
            </a:r>
            <a:r>
              <a:rPr lang="ko-KR" altLang="en-US" sz="1600" b="1">
                <a:solidFill>
                  <a:srgbClr val="1f3f5e"/>
                </a:solidFill>
                <a:latin typeface="한컴 윤고딕 230"/>
                <a:cs typeface="맑은 고딕"/>
              </a:rPr>
              <a:t>조정전치주의</a:t>
            </a:r>
            <a:r>
              <a:rPr lang="ko-KR" altLang="en-US" sz="1600">
                <a:latin typeface="한컴 윤고딕 230"/>
                <a:cs typeface="맑은 고딕"/>
              </a:rPr>
              <a:t>)</a:t>
            </a:r>
            <a:endParaRPr lang="ko-KR" altLang="en-US" sz="1600">
              <a:latin typeface="한컴 윤고딕 230"/>
              <a:cs typeface="맑은 고딕"/>
            </a:endParaRPr>
          </a:p>
          <a:p>
            <a:pPr>
              <a:buFont typeface="Wingdings"/>
              <a:buChar char="§"/>
              <a:defRPr lang="ko-KR" altLang="en-US"/>
            </a:pPr>
            <a:r>
              <a:rPr lang="ko-KR" altLang="en-US" sz="1700">
                <a:latin typeface="한컴 윤고딕 230"/>
                <a:cs typeface="맑은 고딕"/>
              </a:rPr>
              <a:t> </a:t>
            </a:r>
            <a:r>
              <a:rPr lang="ko-KR" altLang="en-US" sz="1600">
                <a:latin typeface="한컴 윤고딕 230"/>
                <a:cs typeface="맑은 고딕"/>
              </a:rPr>
              <a:t>위원회 구성 : 노․사․공익 각1인 (</a:t>
            </a:r>
            <a:r>
              <a:rPr lang="ko-KR" altLang="en-US" sz="1600" b="1">
                <a:latin typeface="한컴 윤고딕 230"/>
                <a:cs typeface="맑은 고딕"/>
              </a:rPr>
              <a:t>공익사업</a:t>
            </a:r>
            <a:r>
              <a:rPr lang="ko-KR" altLang="en-US" spc="41" baseline="30000">
                <a:solidFill>
                  <a:schemeClr val="tx1"/>
                </a:solidFill>
                <a:latin typeface="한컴 윤고딕 230"/>
                <a:cs typeface="맑은 고딕"/>
              </a:rPr>
              <a:t>*</a:t>
            </a:r>
            <a:r>
              <a:rPr lang="ko-KR" altLang="en-US" sz="1600">
                <a:latin typeface="한컴 윤고딕 230"/>
                <a:cs typeface="맑은 고딕"/>
              </a:rPr>
              <a:t>은 공익위원 3인으로 특별조정위원회)</a:t>
            </a:r>
            <a:endParaRPr lang="ko-KR" altLang="en-US" sz="1600">
              <a:latin typeface="한컴 윤고딕 230"/>
              <a:cs typeface="맑은 고딕"/>
            </a:endParaRPr>
          </a:p>
          <a:p>
            <a:pPr>
              <a:buFont typeface="Wingdings"/>
              <a:buChar char="§"/>
              <a:defRPr lang="ko-KR" altLang="en-US"/>
            </a:pPr>
            <a:r>
              <a:rPr lang="ko-KR" altLang="en-US" sz="1700">
                <a:latin typeface="한컴 윤고딕 230"/>
                <a:cs typeface="맑은 고딕"/>
              </a:rPr>
              <a:t> </a:t>
            </a:r>
            <a:r>
              <a:rPr lang="ko-KR" altLang="en-US" sz="1600">
                <a:latin typeface="한컴 윤고딕 230"/>
                <a:cs typeface="맑은 고딕"/>
              </a:rPr>
              <a:t>기간 : 일반사업 10일(공익사업 15일), 당사자간 합의로 연장가능 10일(15일) </a:t>
            </a:r>
            <a:endParaRPr lang="ko-KR" altLang="en-US" sz="1600">
              <a:latin typeface="한컴 윤고딕 230"/>
              <a:cs typeface="맑은 고딕"/>
            </a:endParaRPr>
          </a:p>
        </p:txBody>
      </p:sp>
      <p:sp>
        <p:nvSpPr>
          <p:cNvPr id="85" name="직사각형 84"/>
          <p:cNvSpPr txBox="1"/>
          <p:nvPr/>
        </p:nvSpPr>
        <p:spPr>
          <a:xfrm>
            <a:off x="532761" y="3028380"/>
            <a:ext cx="8143752" cy="681990"/>
          </a:xfrm>
          <a:prstGeom prst="rect">
            <a:avLst/>
          </a:prstGeom>
          <a:solidFill>
            <a:schemeClr val="accent5">
              <a:lumMod val="90000"/>
            </a:schemeClr>
          </a:solidFill>
        </p:spPr>
        <p:txBody>
          <a:bodyPr wrap="square">
            <a:spAutoFit/>
          </a:bodyPr>
          <a:lstStyle/>
          <a:p>
            <a:pPr>
              <a:defRPr lang="ko-KR" altLang="en-US"/>
            </a:pPr>
            <a:r>
              <a:rPr lang="ko-KR" altLang="en-US" sz="1300">
                <a:solidFill>
                  <a:schemeClr val="tx2">
                    <a:lumMod val="30000"/>
                  </a:schemeClr>
                </a:solidFill>
                <a:latin typeface="맑은 고딕"/>
                <a:ea typeface="맑은 고딕"/>
                <a:cs typeface="맑은 고딕"/>
              </a:rPr>
              <a:t>*</a:t>
            </a:r>
            <a:r>
              <a:rPr lang="ko-KR" altLang="en-US" sz="1300" b="1">
                <a:solidFill>
                  <a:schemeClr val="tx2">
                    <a:lumMod val="30000"/>
                  </a:schemeClr>
                </a:solidFill>
                <a:latin typeface="맑은 고딕"/>
                <a:ea typeface="맑은 고딕"/>
                <a:cs typeface="맑은 고딕"/>
              </a:rPr>
              <a:t>(공익사업) </a:t>
            </a:r>
            <a:r>
              <a:rPr lang="ko-KR" altLang="en-US" sz="1300">
                <a:solidFill>
                  <a:schemeClr val="tx2">
                    <a:lumMod val="30000"/>
                  </a:schemeClr>
                </a:solidFill>
                <a:latin typeface="맑은 고딕"/>
                <a:ea typeface="맑은 고딕"/>
                <a:cs typeface="맑은 고딕"/>
              </a:rPr>
              <a:t>공중의 일상생활과 밀접한 관련이 있거나 국민경제에 미치는 영향이 큰 사업: </a:t>
            </a:r>
            <a:endParaRPr lang="ko-KR" altLang="en-US" sz="1300">
              <a:solidFill>
                <a:schemeClr val="tx2">
                  <a:lumMod val="30000"/>
                </a:schemeClr>
              </a:solidFill>
              <a:latin typeface="맑은 고딕"/>
              <a:ea typeface="맑은 고딕"/>
              <a:cs typeface="맑은 고딕"/>
            </a:endParaRPr>
          </a:p>
          <a:p>
            <a:pPr>
              <a:defRPr lang="ko-KR" altLang="en-US"/>
            </a:pPr>
            <a:r>
              <a:rPr lang="ko-KR" altLang="en-US" sz="1300">
                <a:solidFill>
                  <a:schemeClr val="tx2">
                    <a:lumMod val="30000"/>
                  </a:schemeClr>
                </a:solidFill>
                <a:latin typeface="맑은 고딕"/>
                <a:ea typeface="맑은 고딕"/>
                <a:cs typeface="맑은 고딕"/>
              </a:rPr>
              <a:t> ①정기노선여객운수사업 및 항공운수사업 ②수도·전기·가스·석유정제 및 석유 공급사업,</a:t>
            </a:r>
            <a:endParaRPr lang="ko-KR" altLang="en-US" sz="1300">
              <a:solidFill>
                <a:schemeClr val="tx2">
                  <a:lumMod val="30000"/>
                </a:schemeClr>
              </a:solidFill>
              <a:latin typeface="맑은 고딕"/>
              <a:ea typeface="맑은 고딕"/>
              <a:cs typeface="맑은 고딕"/>
            </a:endParaRPr>
          </a:p>
          <a:p>
            <a:pPr>
              <a:defRPr lang="ko-KR" altLang="en-US"/>
            </a:pPr>
            <a:r>
              <a:rPr lang="ko-KR" altLang="en-US" sz="1300">
                <a:solidFill>
                  <a:schemeClr val="tx2">
                    <a:lumMod val="30000"/>
                  </a:schemeClr>
                </a:solidFill>
                <a:latin typeface="맑은 고딕"/>
                <a:ea typeface="맑은 고딕"/>
                <a:cs typeface="맑은 고딕"/>
              </a:rPr>
              <a:t> ③공중위생·의료 및 혈액공급사업, ④은행 및 조폐사업, ⑤방송 및 통신사업</a:t>
            </a:r>
            <a:endParaRPr lang="ko-KR" altLang="en-US" sz="1300">
              <a:solidFill>
                <a:schemeClr val="tx2">
                  <a:lumMod val="30000"/>
                </a:schemeClr>
              </a:solidFill>
              <a:latin typeface="맑은 고딕"/>
              <a:ea typeface="맑은 고딕"/>
              <a:cs typeface="맑은 고딕"/>
            </a:endParaRPr>
          </a:p>
        </p:txBody>
      </p:sp>
      <p:sp>
        <p:nvSpPr>
          <p:cNvPr id="86" name="직사각형 19"/>
          <p:cNvSpPr txBox="1"/>
          <p:nvPr/>
        </p:nvSpPr>
        <p:spPr>
          <a:xfrm>
            <a:off x="467600" y="3820472"/>
            <a:ext cx="8136904" cy="5471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 lang="ko-KR" altLang="en-US"/>
            </a:pPr>
            <a:r>
              <a:rPr lang="ko-KR" altLang="ko-KR" sz="1600">
                <a:latin typeface="함초롬바탕"/>
                <a:cs typeface="+mn-cs"/>
              </a:rPr>
              <a:t>※</a:t>
            </a:r>
            <a:r>
              <a:rPr lang="ko-KR" altLang="ko-KR" sz="1600">
                <a:cs typeface="+mn-cs"/>
              </a:rPr>
              <a:t> </a:t>
            </a:r>
            <a:r>
              <a:rPr lang="ko-KR" altLang="ko-KR" sz="1600" b="1">
                <a:latin typeface="+mn-lt"/>
                <a:cs typeface="+mn-cs"/>
              </a:rPr>
              <a:t>긴급조정</a:t>
            </a:r>
            <a:r>
              <a:rPr lang="ko-KR" altLang="ko-KR" sz="1600" b="1">
                <a:cs typeface="+mn-cs"/>
              </a:rPr>
              <a:t>(緊急調停)</a:t>
            </a:r>
            <a:r>
              <a:rPr lang="ko-KR" altLang="en-US" sz="1600" b="1">
                <a:cs typeface="+mn-cs"/>
              </a:rPr>
              <a:t>: </a:t>
            </a:r>
            <a:r>
              <a:rPr lang="ko-KR" altLang="ko-KR" sz="1400">
                <a:cs typeface="+mn-cs"/>
              </a:rPr>
              <a:t>고용노동부장관</a:t>
            </a:r>
            <a:r>
              <a:rPr lang="ko-KR" altLang="en-US" sz="1400">
                <a:cs typeface="+mn-cs"/>
              </a:rPr>
              <a:t>이 중노위위원장의 의견을 들어 결정, 공표시</a:t>
            </a:r>
            <a:r>
              <a:rPr lang="ko-KR" altLang="ko-KR" sz="1400">
                <a:cs typeface="+mn-cs"/>
              </a:rPr>
              <a:t>쟁의행위 중지</a:t>
            </a:r>
            <a:r>
              <a:rPr lang="ko-KR" altLang="en-US" sz="1400">
                <a:cs typeface="+mn-cs"/>
              </a:rPr>
              <a:t>                    </a:t>
            </a:r>
            <a:endParaRPr lang="ko-KR" altLang="en-US" sz="1400">
              <a:cs typeface="+mn-cs"/>
            </a:endParaRPr>
          </a:p>
          <a:p>
            <a:pPr>
              <a:defRPr lang="ko-KR" altLang="en-US"/>
            </a:pPr>
            <a:r>
              <a:rPr lang="ko-KR" altLang="en-US" sz="1400">
                <a:cs typeface="+mn-cs"/>
              </a:rPr>
              <a:t>                                        ⇒ 공표일로부터 </a:t>
            </a:r>
            <a:r>
              <a:rPr lang="ko-KR" altLang="ko-KR" sz="1400">
                <a:cs typeface="+mn-cs"/>
              </a:rPr>
              <a:t>30일이 경과</a:t>
            </a:r>
            <a:r>
              <a:rPr lang="ko-KR" altLang="en-US" sz="1400">
                <a:cs typeface="+mn-cs"/>
              </a:rPr>
              <a:t> 이후 </a:t>
            </a:r>
            <a:r>
              <a:rPr lang="ko-KR" altLang="ko-KR" sz="1400">
                <a:cs typeface="+mn-cs"/>
              </a:rPr>
              <a:t>쟁의행위 재개 가능</a:t>
            </a:r>
            <a:endParaRPr lang="ko-KR" altLang="ko-KR" sz="1400">
              <a:cs typeface="+mn-cs"/>
            </a:endParaRPr>
          </a:p>
        </p:txBody>
      </p:sp>
      <p:sp>
        <p:nvSpPr>
          <p:cNvPr id="87" name="Rectangle 16"/>
          <p:cNvSpPr>
            <a:spLocks noChangeArrowheads="1"/>
          </p:cNvSpPr>
          <p:nvPr/>
        </p:nvSpPr>
        <p:spPr>
          <a:xfrm>
            <a:off x="1524" y="4743135"/>
            <a:ext cx="9148763" cy="2022030"/>
          </a:xfrm>
          <a:prstGeom prst="rect">
            <a:avLst/>
          </a:prstGeom>
          <a:solidFill>
            <a:schemeClr val="bg1">
              <a:lumMod val="75000"/>
              <a:alpha val="22000"/>
            </a:schemeClr>
          </a:solidFill>
          <a:ln w="9525" algn="ctr">
            <a:noFill/>
            <a:miter/>
          </a:ln>
          <a:effectLst/>
        </p:spPr>
        <p:txBody>
          <a:bodyPr anchor="ctr"/>
          <a:lstStyle/>
          <a:p>
            <a:pPr algn="ctr">
              <a:defRPr lang="ko-KR" altLang="en-US"/>
            </a:pPr>
            <a:endParaRPr lang="ko-KR" altLang="en-US"/>
          </a:p>
        </p:txBody>
      </p:sp>
      <p:sp>
        <p:nvSpPr>
          <p:cNvPr id="90" name="TextBox 47"/>
          <p:cNvSpPr txBox="1"/>
          <p:nvPr/>
        </p:nvSpPr>
        <p:spPr>
          <a:xfrm>
            <a:off x="309538" y="5006053"/>
            <a:ext cx="8802428" cy="1759112"/>
          </a:xfrm>
        </p:spPr>
        <p:txBody>
          <a:bodyPr vert="horz" wrap="square" lIns="91440" tIns="45720" rIns="91440" bIns="45720" anchor="t"/>
          <a:lstStyle/>
          <a:p>
            <a:pPr>
              <a:lnSpc>
                <a:spcPct val="120000"/>
              </a:lnSpc>
              <a:buClr>
                <a:srgbClr val="003366"/>
              </a:buClr>
              <a:buFont typeface="Wingdings"/>
              <a:buChar char="§"/>
              <a:defRPr lang="ko-KR" altLang="en-US"/>
            </a:pPr>
            <a:r>
              <a:rPr lang="ko-KR" altLang="en-US" sz="1600">
                <a:solidFill>
                  <a:schemeClr val="tx1"/>
                </a:solidFill>
                <a:latin typeface="한컴 윤고딕 230"/>
                <a:cs typeface="맑은 고딕"/>
              </a:rPr>
              <a:t> </a:t>
            </a:r>
            <a:r>
              <a:rPr lang="ko-KR" altLang="ko-KR" sz="1600">
                <a:solidFill>
                  <a:schemeClr val="tx1"/>
                </a:solidFill>
                <a:latin typeface="한컴 윤고딕 230"/>
                <a:cs typeface="맑은 고딕"/>
              </a:rPr>
              <a:t>개요 : 중재재정에 따라 당사자에게 이행의무가 부과하는 제도</a:t>
            </a:r>
            <a:endParaRPr lang="ko-KR" altLang="ko-KR" sz="1600">
              <a:solidFill>
                <a:schemeClr val="tx1"/>
              </a:solidFill>
              <a:latin typeface="한컴 윤고딕 230"/>
              <a:cs typeface="맑은 고딕"/>
            </a:endParaRPr>
          </a:p>
          <a:p>
            <a:pPr>
              <a:lnSpc>
                <a:spcPct val="120000"/>
              </a:lnSpc>
              <a:buClr>
                <a:srgbClr val="003366"/>
              </a:buClr>
              <a:buFont typeface="Wingdings"/>
              <a:buChar char="§"/>
              <a:defRPr lang="ko-KR" altLang="en-US"/>
            </a:pPr>
            <a:r>
              <a:rPr lang="ko-KR" altLang="en-US" sz="1600">
                <a:solidFill>
                  <a:schemeClr val="tx1"/>
                </a:solidFill>
                <a:latin typeface="한컴 윤고딕 230"/>
                <a:cs typeface="맑은 고딕"/>
              </a:rPr>
              <a:t> </a:t>
            </a:r>
            <a:r>
              <a:rPr lang="ko-KR" altLang="ko-KR" sz="1600">
                <a:solidFill>
                  <a:schemeClr val="tx1"/>
                </a:solidFill>
                <a:latin typeface="한컴 윤고딕 230"/>
                <a:cs typeface="맑은 고딕"/>
              </a:rPr>
              <a:t>요건 : 일방(단체협약에 근거) 또는 쌍방 신청</a:t>
            </a:r>
            <a:endParaRPr lang="ko-KR" altLang="ko-KR" sz="1600">
              <a:solidFill>
                <a:schemeClr val="tx1"/>
              </a:solidFill>
              <a:latin typeface="한컴 윤고딕 230"/>
              <a:cs typeface="맑은 고딕"/>
            </a:endParaRPr>
          </a:p>
          <a:p>
            <a:pPr>
              <a:lnSpc>
                <a:spcPct val="120000"/>
              </a:lnSpc>
              <a:buClr>
                <a:srgbClr val="003366"/>
              </a:buClr>
              <a:buFont typeface="Wingdings"/>
              <a:buChar char="§"/>
              <a:defRPr lang="ko-KR" altLang="en-US"/>
            </a:pPr>
            <a:r>
              <a:rPr lang="ko-KR" altLang="en-US" sz="1600">
                <a:solidFill>
                  <a:schemeClr val="tx1"/>
                </a:solidFill>
                <a:latin typeface="한컴 윤고딕 230"/>
                <a:cs typeface="맑은 고딕"/>
              </a:rPr>
              <a:t> 효과 : </a:t>
            </a:r>
            <a:r>
              <a:rPr lang="ko-KR" altLang="ko-KR" sz="1600">
                <a:solidFill>
                  <a:schemeClr val="tx1"/>
                </a:solidFill>
                <a:latin typeface="한컴 윤고딕 230"/>
                <a:cs typeface="맑은 고딕"/>
              </a:rPr>
              <a:t>중재재정은 단체협약과 동일한 효력을 가지며, 재심신청 등을 통해</a:t>
            </a:r>
            <a:r>
              <a:rPr lang="ko-KR" altLang="en-US" sz="1600">
                <a:solidFill>
                  <a:schemeClr val="tx1"/>
                </a:solidFill>
                <a:latin typeface="한컴 윤고딕 230"/>
                <a:cs typeface="맑은 고딕"/>
              </a:rPr>
              <a:t> </a:t>
            </a:r>
            <a:r>
              <a:rPr lang="ko-KR" altLang="ko-KR" sz="1600">
                <a:solidFill>
                  <a:schemeClr val="tx1"/>
                </a:solidFill>
                <a:latin typeface="한컴 윤고딕 230"/>
                <a:cs typeface="맑은 고딕"/>
              </a:rPr>
              <a:t>불복할 수 있음</a:t>
            </a:r>
            <a:endParaRPr lang="ko-KR" altLang="ko-KR" sz="1600">
              <a:solidFill>
                <a:schemeClr val="tx1"/>
              </a:solidFill>
              <a:latin typeface="한컴 윤고딕 230"/>
              <a:cs typeface="맑은 고딕"/>
            </a:endParaRPr>
          </a:p>
          <a:p>
            <a:pPr>
              <a:lnSpc>
                <a:spcPct val="120000"/>
              </a:lnSpc>
              <a:buClr>
                <a:srgbClr val="003366"/>
              </a:buClr>
              <a:buFont typeface="Wingdings"/>
              <a:buChar char="§"/>
              <a:defRPr lang="ko-KR" altLang="en-US"/>
            </a:pPr>
            <a:r>
              <a:rPr lang="ko-KR" altLang="en-US" sz="1600">
                <a:solidFill>
                  <a:schemeClr val="tx1"/>
                </a:solidFill>
                <a:latin typeface="한컴 윤고딕 230"/>
                <a:cs typeface="맑은 고딕"/>
              </a:rPr>
              <a:t> </a:t>
            </a:r>
            <a:r>
              <a:rPr lang="ko-KR" altLang="ko-KR" sz="1600">
                <a:solidFill>
                  <a:schemeClr val="tx1"/>
                </a:solidFill>
                <a:latin typeface="한컴 윤고딕 230"/>
                <a:cs typeface="맑은 고딕"/>
              </a:rPr>
              <a:t>위원회 구성 : 특별조정위원회(공익위원 3인)</a:t>
            </a:r>
            <a:endParaRPr lang="ko-KR" altLang="ko-KR" sz="1600">
              <a:solidFill>
                <a:schemeClr val="tx1"/>
              </a:solidFill>
              <a:latin typeface="한컴 윤고딕 230"/>
              <a:cs typeface="맑은 고딕"/>
            </a:endParaRPr>
          </a:p>
          <a:p>
            <a:pPr>
              <a:lnSpc>
                <a:spcPct val="120000"/>
              </a:lnSpc>
              <a:buClr>
                <a:srgbClr val="003366"/>
              </a:buClr>
              <a:buFont typeface="Wingdings"/>
              <a:buChar char="§"/>
              <a:defRPr lang="ko-KR" altLang="en-US"/>
            </a:pPr>
            <a:r>
              <a:rPr lang="ko-KR" altLang="ko-KR" sz="1600">
                <a:solidFill>
                  <a:schemeClr val="tx1"/>
                </a:solidFill>
                <a:latin typeface="한컴 윤고딕 230"/>
                <a:cs typeface="맑은 고딕"/>
              </a:rPr>
              <a:t> 기간 : 규정은 없으나 가급적 15일 이내에 처리</a:t>
            </a:r>
            <a:endParaRPr lang="ko-KR" altLang="ko-KR" sz="1600">
              <a:latin typeface="함초롬바탕"/>
              <a:ea typeface="함초롬바탕"/>
              <a:cs typeface="+mn-cs"/>
            </a:endParaRPr>
          </a:p>
        </p:txBody>
      </p:sp>
      <p:cxnSp>
        <p:nvCxnSpPr>
          <p:cNvPr id="93" name="직선 연결선 34"/>
          <p:cNvCxnSpPr/>
          <p:nvPr/>
        </p:nvCxnSpPr>
        <p:spPr>
          <a:xfrm>
            <a:off x="39966" y="6784518"/>
            <a:ext cx="9072000" cy="8079"/>
          </a:xfrm>
          <a:prstGeom prst="line">
            <a:avLst/>
          </a:prstGeom>
          <a:ln w="19050">
            <a:gradFill flip="none" rotWithShape="1">
              <a:gsLst>
                <a:gs pos="0">
                  <a:schemeClr val="accent1">
                    <a:tint val="66000"/>
                    <a:satMod val="160000"/>
                    <a:alpha val="0"/>
                  </a:schemeClr>
                </a:gs>
                <a:gs pos="50000">
                  <a:schemeClr val="tx1">
                    <a:lumMod val="75000"/>
                    <a:lumOff val="25000"/>
                  </a:schemeClr>
                </a:gs>
                <a:gs pos="100000">
                  <a:schemeClr val="accent1">
                    <a:tint val="23500"/>
                    <a:satMod val="160000"/>
                    <a:alpha val="0"/>
                  </a:schemeClr>
                </a:gs>
              </a:gsLst>
              <a:lin ang="0" scaled="1"/>
              <a:tileRect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4" name="Rectangle 5"/>
          <p:cNvSpPr>
            <a:spLocks noChangeArrowheads="1"/>
          </p:cNvSpPr>
          <p:nvPr/>
        </p:nvSpPr>
        <p:spPr>
          <a:xfrm>
            <a:off x="253524" y="1593816"/>
            <a:ext cx="2437200" cy="432000"/>
          </a:xfrm>
          <a:prstGeom prst="roundRect">
            <a:avLst>
              <a:gd name="adj" fmla="val 41666"/>
            </a:avLst>
          </a:prstGeom>
          <a:solidFill>
            <a:srgbClr val="a5a5e7">
              <a:alpha val="50000"/>
            </a:srgbClr>
          </a:solidFill>
          <a:ln w="12700">
            <a:solidFill>
              <a:schemeClr val="bg1">
                <a:lumMod val="95000"/>
              </a:schemeClr>
            </a:solidFill>
          </a:ln>
          <a:effectLst>
            <a:outerShdw blurRad="63500" sx="102000" sy="102000" algn="ctr" rotWithShape="0">
              <a:prstClr val="black">
                <a:alpha val="28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>
            <a:noAutofit/>
          </a:bodyPr>
          <a:lstStyle/>
          <a:p>
            <a:pPr algn="ctr">
              <a:defRPr lang="ko-KR" altLang="en-US"/>
            </a:pPr>
            <a:r>
              <a:rPr xmlns:mc="http://schemas.openxmlformats.org/markup-compatibility/2006" xmlns:hp="http://schemas.haansoft.com/office/presentation/8.0" lang="ko-KR" altLang="en-US" sz="2400" mc:Ignorable="hp" hp:hslEmbossed="0">
                <a:solidFill>
                  <a:srgbClr val="000000"/>
                </a:solidFill>
                <a:effectLst>
                  <a:outerShdw blurRad="38100" dist="38100" dir="2700000" algn="tl" rotWithShape="0">
                    <a:srgbClr val="000000">
                      <a:alpha val="40000"/>
                    </a:srgbClr>
                  </a:outerShdw>
                </a:effectLst>
                <a:latin typeface="양재튼튼체B"/>
                <a:ea typeface="양재튼튼체B"/>
              </a:rPr>
              <a:t>조정(調停)</a:t>
            </a:r>
            <a:endParaRPr xmlns:mc="http://schemas.openxmlformats.org/markup-compatibility/2006" xmlns:hp="http://schemas.haansoft.com/office/presentation/8.0" lang="ko-KR" altLang="en-US" sz="2400" mc:Ignorable="hp" hp:hslEmbossed="0">
              <a:solidFill>
                <a:srgbClr val="000000"/>
              </a:solidFill>
              <a:effectLst>
                <a:outerShdw blurRad="38100" dist="38100" dir="2700000" algn="tl" rotWithShape="0">
                  <a:srgbClr val="000000">
                    <a:alpha val="40000"/>
                  </a:srgbClr>
                </a:outerShdw>
              </a:effectLst>
              <a:latin typeface="양재튼튼체B"/>
              <a:ea typeface="양재튼튼체B"/>
            </a:endParaRPr>
          </a:p>
        </p:txBody>
      </p:sp>
      <p:sp>
        <p:nvSpPr>
          <p:cNvPr id="95" name="Rectangle 5"/>
          <p:cNvSpPr>
            <a:spLocks noChangeArrowheads="1"/>
          </p:cNvSpPr>
          <p:nvPr/>
        </p:nvSpPr>
        <p:spPr>
          <a:xfrm>
            <a:off x="252000" y="4545172"/>
            <a:ext cx="2437200" cy="432000"/>
          </a:xfrm>
          <a:prstGeom prst="roundRect">
            <a:avLst>
              <a:gd name="adj" fmla="val 41666"/>
            </a:avLst>
          </a:prstGeom>
          <a:solidFill>
            <a:srgbClr val="a5a5e7">
              <a:alpha val="50000"/>
            </a:srgbClr>
          </a:solidFill>
          <a:ln w="12700">
            <a:solidFill>
              <a:schemeClr val="bg1">
                <a:lumMod val="95000"/>
              </a:schemeClr>
            </a:solidFill>
          </a:ln>
          <a:effectLst>
            <a:outerShdw blurRad="63500" sx="102000" sy="102000" algn="ctr" rotWithShape="0">
              <a:prstClr val="black">
                <a:alpha val="28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>
            <a:noAutofit/>
          </a:bodyPr>
          <a:lstStyle/>
          <a:p>
            <a:pPr algn="ctr">
              <a:buClr>
                <a:schemeClr val="bg1"/>
              </a:buClr>
              <a:defRPr lang="ko-KR" altLang="en-US"/>
            </a:pPr>
            <a:r>
              <a:rPr xmlns:mc="http://schemas.openxmlformats.org/markup-compatibility/2006" xmlns:hp="http://schemas.haansoft.com/office/presentation/8.0" lang="ko-KR" altLang="ko-KR" sz="2400" mc:Ignorable="hp" hp:hslEmbossed="0">
                <a:solidFill>
                  <a:srgbClr val="000000"/>
                </a:solidFill>
                <a:effectLst>
                  <a:outerShdw blurRad="38100" dist="38100" dir="2700000" algn="tl" rotWithShape="0">
                    <a:srgbClr val="000000">
                      <a:alpha val="40000"/>
                    </a:srgbClr>
                  </a:outerShdw>
                </a:effectLst>
                <a:latin typeface="양재튼튼체B"/>
                <a:ea typeface="양재튼튼체B"/>
              </a:rPr>
              <a:t>중재(仲裁)</a:t>
            </a:r>
            <a:r>
              <a:rPr xmlns:mc="http://schemas.openxmlformats.org/markup-compatibility/2006" xmlns:hp="http://schemas.haansoft.com/office/presentation/8.0" lang="ko-KR" altLang="en-US" sz="2400" mc:Ignorable="hp" hp:hslEmbossed="0">
                <a:solidFill>
                  <a:srgbClr val="000000"/>
                </a:solidFill>
                <a:effectLst>
                  <a:outerShdw blurRad="38100" dist="38100" dir="2700000" algn="tl" rotWithShape="0">
                    <a:srgbClr val="000000">
                      <a:alpha val="40000"/>
                    </a:srgbClr>
                  </a:outerShdw>
                </a:effectLst>
                <a:latin typeface="+mn-lt"/>
                <a:ea typeface="함초롬바탕"/>
                <a:cs typeface="+mn-cs"/>
              </a:rPr>
              <a:t> </a:t>
            </a:r>
            <a:endParaRPr xmlns:mc="http://schemas.openxmlformats.org/markup-compatibility/2006" xmlns:hp="http://schemas.haansoft.com/office/presentation/8.0" lang="ko-KR" altLang="en-US" sz="2400" mc:Ignorable="hp" hp:hslEmbossed="0">
              <a:solidFill>
                <a:srgbClr val="000000"/>
              </a:solidFill>
              <a:effectLst>
                <a:outerShdw blurRad="38100" dist="38100" dir="2700000" algn="tl" rotWithShape="0">
                  <a:srgbClr val="000000">
                    <a:alpha val="40000"/>
                  </a:srgbClr>
                </a:outerShdw>
              </a:effectLst>
              <a:latin typeface="+mn-lt"/>
              <a:ea typeface="함초롬바탕"/>
              <a:cs typeface="+mn-cs"/>
            </a:endParaRPr>
          </a:p>
        </p:txBody>
      </p:sp>
    </p:spTree>
  </p:cSld>
  <p:clrMapOvr>
    <a:masterClrMapping/>
  </p:clrMapOvr>
</p:sld>
</file>

<file path=ppt/slides/slide7.xml><?xml version="1.0" encoding="utf-8"?>
<p:sld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제목 45"/>
          <p:cNvSpPr>
            <a:spLocks noGrp="1"/>
          </p:cNvSpPr>
          <p:nvPr>
            <p:ph type="title" idx="4294967295"/>
          </p:nvPr>
        </p:nvSpPr>
        <p:spPr>
          <a:xfrm>
            <a:off x="0" y="0"/>
            <a:ext cx="9144000" cy="928705"/>
          </a:xfrm>
        </p:spPr>
        <p:txBody>
          <a:bodyPr/>
          <a:lstStyle/>
          <a:p>
            <a:pPr lvl="0" algn="l" defTabSz="914400" eaLnBrk="1" latinLnBrk="1" hangingPunct="1">
              <a:spcBef>
                <a:spcPct val="0"/>
              </a:spcBef>
              <a:buNone/>
              <a:defRPr lang="ko-KR" altLang="en-US"/>
            </a:pPr>
            <a:r>
              <a:rPr lang="ko-KR" altLang="en-US" sz="2800" spc="5">
                <a:solidFill>
                  <a:schemeClr val="accent6">
                    <a:lumMod val="30000"/>
                  </a:schemeClr>
                </a:solidFill>
                <a:cs typeface="맑은 고딕"/>
              </a:rPr>
              <a:t>Ⅲ</a:t>
            </a:r>
            <a:r>
              <a:rPr lang="ko-KR" altLang="en-US" sz="2800" b="0" i="0" spc="5">
                <a:solidFill>
                  <a:schemeClr val="accent6">
                    <a:lumMod val="30000"/>
                  </a:schemeClr>
                </a:solidFill>
                <a:cs typeface="맑은 고딕"/>
              </a:rPr>
              <a:t>. </a:t>
            </a:r>
            <a:r>
              <a:rPr lang="ko-KR" altLang="en-US" sz="2800" b="0" i="0" spc="5">
                <a:solidFill>
                  <a:schemeClr val="accent6">
                    <a:lumMod val="30000"/>
                  </a:schemeClr>
                </a:solidFill>
                <a:latin typeface="양재튼튼체B"/>
                <a:ea typeface="양재튼튼체B"/>
                <a:cs typeface="맑은 고딕"/>
              </a:rPr>
              <a:t>노동위원회 주요업무</a:t>
            </a:r>
            <a:endParaRPr lang="ko-KR" altLang="en-US" sz="2800" b="0" i="0" spc="5">
              <a:solidFill>
                <a:schemeClr val="accent6">
                  <a:lumMod val="30000"/>
                </a:schemeClr>
              </a:solidFill>
              <a:latin typeface="양재튼튼체B"/>
              <a:ea typeface="양재튼튼체B"/>
              <a:cs typeface="맑은 고딕"/>
            </a:endParaRPr>
          </a:p>
        </p:txBody>
      </p:sp>
      <p:sp>
        <p:nvSpPr>
          <p:cNvPr id="75" name="직사각형 5"/>
          <p:cNvSpPr/>
          <p:nvPr/>
        </p:nvSpPr>
        <p:spPr>
          <a:xfrm>
            <a:off x="534356" y="908775"/>
            <a:ext cx="8142156" cy="575982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>
            <a:noAutofit/>
          </a:bodyPr>
          <a:lstStyle/>
          <a:p>
            <a:pPr algn="ctr">
              <a:defRPr lang="ko-KR" altLang="en-US"/>
            </a:pPr>
            <a:endParaRPr lang="ko-KR" altLang="en-US"/>
          </a:p>
        </p:txBody>
      </p:sp>
      <p:sp>
        <p:nvSpPr>
          <p:cNvPr id="76" name="직사각형 6"/>
          <p:cNvSpPr/>
          <p:nvPr/>
        </p:nvSpPr>
        <p:spPr>
          <a:xfrm>
            <a:off x="532763" y="937574"/>
            <a:ext cx="8143200" cy="518383"/>
          </a:xfrm>
          <a:prstGeom prst="rect">
            <a:avLst/>
          </a:prstGeom>
          <a:gradFill>
            <a:gsLst>
              <a:gs pos="0">
                <a:schemeClr val="tx1"/>
              </a:gs>
              <a:gs pos="49000">
                <a:schemeClr val="tx1">
                  <a:lumMod val="85000"/>
                </a:schemeClr>
              </a:gs>
              <a:gs pos="100000">
                <a:schemeClr val="tx1">
                  <a:lumMod val="75000"/>
                </a:schemeClr>
              </a:gs>
            </a:gsLst>
            <a:lin ang="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wrap="square" lIns="576000" tIns="45720" rIns="91440" bIns="45720" anchor="t">
            <a:noAutofit/>
          </a:bodyPr>
          <a:lstStyle/>
          <a:p>
            <a:pPr>
              <a:lnSpc>
                <a:spcPct val="200000"/>
              </a:lnSpc>
              <a:defRPr lang="ko-KR" altLang="en-US"/>
            </a:pPr>
            <a:endParaRPr lang="ko-KR" altLang="en-US" sz="2000">
              <a:solidFill>
                <a:schemeClr val="accent5">
                  <a:lumMod val="50000"/>
                </a:schemeClr>
              </a:solidFill>
            </a:endParaRPr>
          </a:p>
        </p:txBody>
      </p:sp>
      <p:grpSp>
        <p:nvGrpSpPr>
          <p:cNvPr id="77" name="그룹 26"/>
          <p:cNvGrpSpPr/>
          <p:nvPr/>
        </p:nvGrpSpPr>
        <p:grpSpPr>
          <a:xfrm rot="0">
            <a:off x="179450" y="908775"/>
            <a:ext cx="720089" cy="575982"/>
            <a:chOff x="3959942" y="2181619"/>
            <a:chExt cx="1173624" cy="1428760"/>
          </a:xfrm>
        </p:grpSpPr>
        <p:sp>
          <p:nvSpPr>
            <p:cNvPr id="78" name="오각형 7"/>
            <p:cNvSpPr/>
            <p:nvPr/>
          </p:nvSpPr>
          <p:spPr>
            <a:xfrm>
              <a:off x="3959942" y="2181619"/>
              <a:ext cx="1173624" cy="1428760"/>
            </a:xfrm>
            <a:prstGeom prst="homePlate">
              <a:avLst>
                <a:gd name="adj" fmla="val 33304"/>
              </a:avLst>
            </a:prstGeom>
            <a:gradFill>
              <a:gsLst>
                <a:gs pos="0">
                  <a:schemeClr val="accent5">
                    <a:lumMod val="60000"/>
                    <a:lumOff val="40000"/>
                  </a:schemeClr>
                </a:gs>
                <a:gs pos="40000">
                  <a:schemeClr val="accent5"/>
                </a:gs>
                <a:gs pos="100000">
                  <a:schemeClr val="accent5">
                    <a:lumMod val="75000"/>
                  </a:schemeClr>
                </a:gs>
              </a:gsLst>
              <a:lin ang="3000000" scaled="0"/>
            </a:gradFill>
            <a:ln>
              <a:noFill/>
            </a:ln>
            <a:effectLst>
              <a:outerShdw blurRad="50800" dist="38100" algn="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>
              <a:noAutofit/>
            </a:bodyPr>
            <a:lstStyle/>
            <a:p>
              <a:pPr algn="ctr">
                <a:defRPr lang="ko-KR" altLang="en-US"/>
              </a:pPr>
              <a:r>
                <a:rPr lang="ko-KR" altLang="en-US" sz="2200">
                  <a:solidFill>
                    <a:schemeClr val="accent6">
                      <a:lumMod val="30000"/>
                    </a:schemeClr>
                  </a:solidFill>
                  <a:latin typeface="양재튼튼체B"/>
                  <a:ea typeface="양재튼튼체B"/>
                </a:rPr>
                <a:t>1</a:t>
              </a:r>
              <a:endParaRPr lang="ko-KR" altLang="en-US" sz="2200">
                <a:solidFill>
                  <a:schemeClr val="accent6">
                    <a:lumMod val="30000"/>
                  </a:schemeClr>
                </a:solidFill>
                <a:latin typeface="양재튼튼체B"/>
                <a:ea typeface="양재튼튼체B"/>
              </a:endParaRPr>
            </a:p>
          </p:txBody>
        </p:sp>
        <p:sp>
          <p:nvSpPr>
            <p:cNvPr id="79" name="자유형 8"/>
            <p:cNvSpPr/>
            <p:nvPr/>
          </p:nvSpPr>
          <p:spPr>
            <a:xfrm>
              <a:off x="4599802" y="2241649"/>
              <a:ext cx="450522" cy="1301104"/>
            </a:xfrm>
            <a:custGeom>
              <a:avLst/>
              <a:gdLst>
                <a:gd name="connsiteX0" fmla="*/ 0 w 571504"/>
                <a:gd name="connsiteY0" fmla="*/ 0 h 1285884"/>
                <a:gd name="connsiteX1" fmla="*/ 126725 w 571504"/>
                <a:gd name="connsiteY1" fmla="*/ 0 h 1285884"/>
                <a:gd name="connsiteX2" fmla="*/ 571504 w 571504"/>
                <a:gd name="connsiteY2" fmla="*/ 642942 h 1285884"/>
                <a:gd name="connsiteX3" fmla="*/ 126725 w 571504"/>
                <a:gd name="connsiteY3" fmla="*/ 1285884 h 1285884"/>
                <a:gd name="connsiteX4" fmla="*/ 0 w 571504"/>
                <a:gd name="connsiteY4" fmla="*/ 1285884 h 1285884"/>
                <a:gd name="connsiteX5" fmla="*/ 444779 w 571504"/>
                <a:gd name="connsiteY5" fmla="*/ 642942 h 1285884"/>
                <a:gd name="connsiteX6" fmla="*/ 0 w 571504"/>
                <a:gd name="connsiteY6" fmla="*/ 0 h 1285884"/>
                <a:gd name="connsiteX0" fmla="*/ 111450 w 571504"/>
                <a:gd name="connsiteY0" fmla="*/ 0 h 1291588"/>
                <a:gd name="connsiteX1" fmla="*/ 126725 w 571504"/>
                <a:gd name="connsiteY1" fmla="*/ 5704 h 1291588"/>
                <a:gd name="connsiteX2" fmla="*/ 571504 w 571504"/>
                <a:gd name="connsiteY2" fmla="*/ 648646 h 1291588"/>
                <a:gd name="connsiteX3" fmla="*/ 126725 w 571504"/>
                <a:gd name="connsiteY3" fmla="*/ 1291588 h 1291588"/>
                <a:gd name="connsiteX4" fmla="*/ 0 w 571504"/>
                <a:gd name="connsiteY4" fmla="*/ 1291588 h 1291588"/>
                <a:gd name="connsiteX5" fmla="*/ 444779 w 571504"/>
                <a:gd name="connsiteY5" fmla="*/ 648646 h 1291588"/>
                <a:gd name="connsiteX6" fmla="*/ 111450 w 571504"/>
                <a:gd name="connsiteY6" fmla="*/ 0 h 1291588"/>
                <a:gd name="connsiteX0" fmla="*/ 0 w 460054"/>
                <a:gd name="connsiteY0" fmla="*/ 0 h 1295400"/>
                <a:gd name="connsiteX1" fmla="*/ 15275 w 460054"/>
                <a:gd name="connsiteY1" fmla="*/ 5704 h 1295400"/>
                <a:gd name="connsiteX2" fmla="*/ 460054 w 460054"/>
                <a:gd name="connsiteY2" fmla="*/ 648646 h 1295400"/>
                <a:gd name="connsiteX3" fmla="*/ 15275 w 460054"/>
                <a:gd name="connsiteY3" fmla="*/ 1291588 h 1295400"/>
                <a:gd name="connsiteX4" fmla="*/ 15240 w 460054"/>
                <a:gd name="connsiteY4" fmla="*/ 1295400 h 1295400"/>
                <a:gd name="connsiteX5" fmla="*/ 333329 w 460054"/>
                <a:gd name="connsiteY5" fmla="*/ 648646 h 1295400"/>
                <a:gd name="connsiteX6" fmla="*/ 0 w 460054"/>
                <a:gd name="connsiteY6" fmla="*/ 0 h 1295400"/>
                <a:gd name="connsiteX0" fmla="*/ 0 w 450522"/>
                <a:gd name="connsiteY0" fmla="*/ 0 h 1301104"/>
                <a:gd name="connsiteX1" fmla="*/ 5743 w 450522"/>
                <a:gd name="connsiteY1" fmla="*/ 11408 h 1301104"/>
                <a:gd name="connsiteX2" fmla="*/ 450522 w 450522"/>
                <a:gd name="connsiteY2" fmla="*/ 654350 h 1301104"/>
                <a:gd name="connsiteX3" fmla="*/ 5743 w 450522"/>
                <a:gd name="connsiteY3" fmla="*/ 1297292 h 1301104"/>
                <a:gd name="connsiteX4" fmla="*/ 5708 w 450522"/>
                <a:gd name="connsiteY4" fmla="*/ 1301104 h 1301104"/>
                <a:gd name="connsiteX5" fmla="*/ 323797 w 450522"/>
                <a:gd name="connsiteY5" fmla="*/ 654350 h 1301104"/>
                <a:gd name="connsiteX6" fmla="*/ 0 w 450522"/>
                <a:gd name="connsiteY6" fmla="*/ 0 h 1301104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450522" h="1301104">
                  <a:moveTo>
                    <a:pt x="0" y="0"/>
                  </a:moveTo>
                  <a:lnTo>
                    <a:pt x="5743" y="11408"/>
                  </a:lnTo>
                  <a:lnTo>
                    <a:pt x="450522" y="654350"/>
                  </a:lnTo>
                  <a:lnTo>
                    <a:pt x="5743" y="1297292"/>
                  </a:lnTo>
                  <a:cubicBezTo>
                    <a:pt x="5731" y="1298563"/>
                    <a:pt x="5720" y="1299833"/>
                    <a:pt x="5708" y="1301104"/>
                  </a:cubicBezTo>
                  <a:lnTo>
                    <a:pt x="323797" y="654350"/>
                  </a:lnTo>
                  <a:lnTo>
                    <a:pt x="0" y="0"/>
                  </a:lnTo>
                </a:path>
              </a:pathLst>
            </a:custGeom>
            <a:solidFill>
              <a:schemeClr val="accent5">
                <a:lumMod val="20000"/>
                <a:lumOff val="80000"/>
                <a:alpha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>
              <a:noAutofit/>
            </a:bodyPr>
            <a:lstStyle/>
            <a:p>
              <a:pPr algn="ctr">
                <a:defRPr lang="ko-KR" altLang="en-US"/>
              </a:pPr>
              <a:endParaRPr lang="ko-KR" altLang="en-US"/>
            </a:p>
          </p:txBody>
        </p:sp>
      </p:grpSp>
      <p:sp>
        <p:nvSpPr>
          <p:cNvPr id="80" name="직사각형 29"/>
          <p:cNvSpPr txBox="1"/>
          <p:nvPr/>
        </p:nvSpPr>
        <p:spPr>
          <a:xfrm>
            <a:off x="1043535" y="1000551"/>
            <a:ext cx="4032504" cy="38819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 lang="ko-KR" altLang="en-US"/>
            </a:pPr>
            <a:r>
              <a:rPr lang="ko-KR" altLang="en-US" sz="2000">
                <a:solidFill>
                  <a:schemeClr val="bg1"/>
                </a:solidFill>
                <a:latin typeface="양재튼튼체B"/>
                <a:ea typeface="양재튼튼체B"/>
              </a:rPr>
              <a:t>조정·중재 및 필수유지 업무</a:t>
            </a:r>
            <a:endParaRPr lang="ko-KR" altLang="en-US" sz="2000">
              <a:solidFill>
                <a:schemeClr val="bg1"/>
              </a:solidFill>
              <a:latin typeface="양재튼튼체B"/>
              <a:ea typeface="양재튼튼체B"/>
            </a:endParaRPr>
          </a:p>
        </p:txBody>
      </p:sp>
      <p:sp>
        <p:nvSpPr>
          <p:cNvPr id="81" name="Rectangle 16"/>
          <p:cNvSpPr>
            <a:spLocks noChangeArrowheads="1"/>
          </p:cNvSpPr>
          <p:nvPr/>
        </p:nvSpPr>
        <p:spPr>
          <a:xfrm>
            <a:off x="0" y="1809816"/>
            <a:ext cx="9148763" cy="4643562"/>
          </a:xfrm>
          <a:prstGeom prst="rect">
            <a:avLst/>
          </a:prstGeom>
          <a:solidFill>
            <a:schemeClr val="bg1">
              <a:lumMod val="75000"/>
              <a:alpha val="22000"/>
            </a:schemeClr>
          </a:solidFill>
          <a:ln w="9525" algn="ctr">
            <a:noFill/>
            <a:miter/>
          </a:ln>
          <a:effectLst/>
        </p:spPr>
        <p:txBody>
          <a:bodyPr anchor="ctr"/>
          <a:lstStyle/>
          <a:p>
            <a:pPr algn="ctr">
              <a:defRPr lang="ko-KR" altLang="en-US"/>
            </a:pPr>
            <a:endParaRPr lang="ko-KR" altLang="en-US"/>
          </a:p>
        </p:txBody>
      </p:sp>
      <p:sp>
        <p:nvSpPr>
          <p:cNvPr id="84" name="TextBox 47"/>
          <p:cNvSpPr txBox="1"/>
          <p:nvPr/>
        </p:nvSpPr>
        <p:spPr>
          <a:xfrm>
            <a:off x="308014" y="2216752"/>
            <a:ext cx="8248678" cy="1716311"/>
          </a:xfrm>
        </p:spPr>
        <p:txBody>
          <a:bodyPr/>
          <a:lstStyle/>
          <a:p>
            <a:pPr>
              <a:buFont typeface="Wingdings"/>
              <a:buChar char="§"/>
              <a:defRPr lang="ko-KR" altLang="en-US"/>
            </a:pPr>
            <a:r>
              <a:rPr lang="ko-KR" altLang="en-US" sz="1700">
                <a:solidFill>
                  <a:srgbClr val="003366"/>
                </a:solidFill>
                <a:latin typeface="한컴 윤고딕 230"/>
                <a:cs typeface="맑은 고딕"/>
              </a:rPr>
              <a:t> </a:t>
            </a:r>
            <a:r>
              <a:rPr lang="ko-KR" altLang="en-US" sz="1600">
                <a:latin typeface="한컴 윤고딕 230"/>
                <a:cs typeface="맑은 고딕"/>
              </a:rPr>
              <a:t>개요 : </a:t>
            </a:r>
            <a:r>
              <a:rPr lang="ko-KR" altLang="en-US" sz="1600">
                <a:solidFill>
                  <a:schemeClr val="tx1"/>
                </a:solidFill>
                <a:cs typeface="+mj-cs"/>
              </a:rPr>
              <a:t> 필수공익사업 중 그 업무의 정지·폐지가 공중의 생명·</a:t>
            </a:r>
            <a:r>
              <a:rPr lang="ko-KR" altLang="en-US" sz="1600" spc="-85">
                <a:solidFill>
                  <a:schemeClr val="tx1"/>
                </a:solidFill>
                <a:cs typeface="+mj-cs"/>
              </a:rPr>
              <a:t>건강 또는 신체의 안전이나 공중의 </a:t>
            </a:r>
            <a:endParaRPr lang="ko-KR" altLang="en-US" sz="1600" spc="-85">
              <a:solidFill>
                <a:schemeClr val="tx1"/>
              </a:solidFill>
              <a:cs typeface="+mj-cs"/>
            </a:endParaRPr>
          </a:p>
          <a:p>
            <a:pPr algn="l">
              <a:lnSpc>
                <a:spcPct val="120000"/>
              </a:lnSpc>
              <a:defRPr lang="ko-KR" altLang="en-US"/>
            </a:pPr>
            <a:r>
              <a:rPr lang="ko-KR" altLang="en-US" sz="1600" spc="-85">
                <a:solidFill>
                  <a:schemeClr val="tx1"/>
                </a:solidFill>
                <a:cs typeface="+mj-cs"/>
              </a:rPr>
              <a:t>            일상생활을 현저하게 위태롭게 하는 업무(필수유지업무)의 </a:t>
            </a:r>
            <a:r>
              <a:rPr lang="ko-KR" altLang="en-US" sz="1600">
                <a:solidFill>
                  <a:schemeClr val="tx1"/>
                </a:solidFill>
                <a:cs typeface="+mj-cs"/>
              </a:rPr>
              <a:t>최소한의 유지·운영수준, 대상직무 </a:t>
            </a:r>
            <a:endParaRPr lang="ko-KR" altLang="en-US" sz="1600">
              <a:solidFill>
                <a:schemeClr val="tx1"/>
              </a:solidFill>
              <a:cs typeface="+mj-cs"/>
            </a:endParaRPr>
          </a:p>
          <a:p>
            <a:pPr algn="l">
              <a:lnSpc>
                <a:spcPct val="120000"/>
              </a:lnSpc>
              <a:defRPr lang="ko-KR" altLang="en-US"/>
            </a:pPr>
            <a:r>
              <a:rPr lang="ko-KR" altLang="en-US" sz="1600">
                <a:solidFill>
                  <a:schemeClr val="tx1"/>
                </a:solidFill>
                <a:cs typeface="+mj-cs"/>
              </a:rPr>
              <a:t>            및 필요인원 </a:t>
            </a:r>
            <a:r>
              <a:rPr lang="ko-KR" altLang="en-US" sz="1600" spc="-69">
                <a:solidFill>
                  <a:schemeClr val="tx1"/>
                </a:solidFill>
                <a:cs typeface="+mj-cs"/>
              </a:rPr>
              <a:t>등에 대한 자율적 협정이 체결되지 아니한 때 당사자 쌍방 또는 일방이 신청</a:t>
            </a:r>
            <a:endParaRPr lang="ko-KR" altLang="en-US" sz="1600" spc="-69">
              <a:solidFill>
                <a:schemeClr val="tx1"/>
              </a:solidFill>
              <a:cs typeface="+mj-cs"/>
            </a:endParaRPr>
          </a:p>
          <a:p>
            <a:pPr algn="l">
              <a:lnSpc>
                <a:spcPct val="120000"/>
              </a:lnSpc>
              <a:defRPr lang="ko-KR" altLang="en-US"/>
            </a:pPr>
            <a:endParaRPr lang="ko-KR" altLang="en-US" sz="1600" spc="-69">
              <a:solidFill>
                <a:schemeClr val="tx1"/>
              </a:solidFill>
              <a:cs typeface="+mj-cs"/>
            </a:endParaRPr>
          </a:p>
          <a:p>
            <a:pPr algn="l">
              <a:lnSpc>
                <a:spcPct val="120000"/>
              </a:lnSpc>
              <a:defRPr lang="ko-KR" altLang="en-US"/>
            </a:pPr>
            <a:endParaRPr lang="ko-KR" altLang="en-US" sz="1600" spc="-69">
              <a:solidFill>
                <a:schemeClr val="tx1"/>
              </a:solidFill>
              <a:cs typeface="+mj-cs"/>
            </a:endParaRPr>
          </a:p>
          <a:p>
            <a:pPr algn="l">
              <a:lnSpc>
                <a:spcPct val="120000"/>
              </a:lnSpc>
              <a:defRPr lang="ko-KR" altLang="en-US"/>
            </a:pPr>
            <a:endParaRPr lang="ko-KR" altLang="en-US" sz="1600" spc="-69">
              <a:solidFill>
                <a:schemeClr val="tx1"/>
              </a:solidFill>
              <a:cs typeface="+mj-cs"/>
            </a:endParaRPr>
          </a:p>
          <a:p>
            <a:pPr>
              <a:buFont typeface="Wingdings"/>
              <a:buChar char="§"/>
              <a:defRPr lang="ko-KR" altLang="en-US"/>
            </a:pPr>
            <a:endParaRPr lang="ko-KR" altLang="en-US" sz="1600">
              <a:solidFill>
                <a:srgbClr val="003366"/>
              </a:solidFill>
              <a:latin typeface="한컴 윤고딕 230"/>
              <a:cs typeface="맑은 고딕"/>
            </a:endParaRPr>
          </a:p>
          <a:p>
            <a:pPr>
              <a:lnSpc>
                <a:spcPct val="150000"/>
              </a:lnSpc>
              <a:buFont typeface="Wingdings"/>
              <a:buChar char="§"/>
              <a:defRPr lang="ko-KR" altLang="en-US"/>
            </a:pPr>
            <a:r>
              <a:rPr lang="ko-KR" altLang="en-US" sz="1600">
                <a:solidFill>
                  <a:srgbClr val="003366"/>
                </a:solidFill>
                <a:latin typeface="한컴 윤고딕 230"/>
                <a:cs typeface="맑은 고딕"/>
              </a:rPr>
              <a:t> </a:t>
            </a:r>
            <a:r>
              <a:rPr lang="ko-KR" altLang="en-US" sz="1600">
                <a:latin typeface="한컴 윤고딕 230"/>
                <a:cs typeface="맑은 고딕"/>
              </a:rPr>
              <a:t>위원회 구성 : </a:t>
            </a:r>
            <a:r>
              <a:rPr lang="ko-KR" altLang="en-US" sz="1600">
                <a:solidFill>
                  <a:schemeClr val="tx1"/>
                </a:solidFill>
                <a:cs typeface="+mj-cs"/>
              </a:rPr>
              <a:t> 공익위원 3인</a:t>
            </a:r>
            <a:r>
              <a:rPr lang="ko-KR" altLang="en-US" sz="1600">
                <a:latin typeface="한컴 윤고딕 230"/>
                <a:cs typeface="맑은 고딕"/>
              </a:rPr>
              <a:t> (특별조정위원회)</a:t>
            </a:r>
            <a:endParaRPr lang="ko-KR" altLang="en-US" sz="1600">
              <a:latin typeface="한컴 윤고딕 230"/>
              <a:cs typeface="맑은 고딕"/>
            </a:endParaRPr>
          </a:p>
          <a:p>
            <a:pPr>
              <a:lnSpc>
                <a:spcPct val="150000"/>
              </a:lnSpc>
              <a:buFont typeface="Wingdings"/>
              <a:buChar char="§"/>
              <a:defRPr lang="ko-KR" altLang="en-US"/>
            </a:pPr>
            <a:r>
              <a:rPr lang="ko-KR" altLang="en-US" sz="1600">
                <a:solidFill>
                  <a:srgbClr val="003366"/>
                </a:solidFill>
                <a:latin typeface="한컴 윤고딕 230"/>
                <a:cs typeface="맑은 고딕"/>
              </a:rPr>
              <a:t> </a:t>
            </a:r>
            <a:r>
              <a:rPr lang="ko-KR" altLang="en-US" sz="1600">
                <a:solidFill>
                  <a:schemeClr val="tx1"/>
                </a:solidFill>
                <a:cs typeface="+mj-cs"/>
              </a:rPr>
              <a:t>결정 : 필요사항 조사 후 필수유지업무의 유지·운영 수준 등을 결정</a:t>
            </a:r>
            <a:endParaRPr lang="ko-KR" altLang="en-US" sz="1600">
              <a:solidFill>
                <a:schemeClr val="tx1"/>
              </a:solidFill>
              <a:cs typeface="+mj-cs"/>
            </a:endParaRPr>
          </a:p>
          <a:p>
            <a:pPr>
              <a:lnSpc>
                <a:spcPct val="150000"/>
              </a:lnSpc>
              <a:buFont typeface="Wingdings"/>
              <a:buChar char="§"/>
              <a:defRPr lang="ko-KR" altLang="en-US"/>
            </a:pPr>
            <a:r>
              <a:rPr lang="ko-KR" altLang="en-US" sz="1600">
                <a:solidFill>
                  <a:schemeClr val="tx1"/>
                </a:solidFill>
                <a:cs typeface="+mj-cs"/>
              </a:rPr>
              <a:t> 기간 : 불복시 지노위(10일), 중앙노동위원회(15일) ⇒ 행정법원</a:t>
            </a:r>
            <a:endParaRPr lang="ko-KR" altLang="en-US" sz="1600">
              <a:solidFill>
                <a:schemeClr val="tx1"/>
              </a:solidFill>
              <a:cs typeface="+mj-cs"/>
            </a:endParaRPr>
          </a:p>
          <a:p>
            <a:pPr>
              <a:buFont typeface="Wingdings"/>
              <a:buNone/>
              <a:defRPr lang="ko-KR" altLang="en-US"/>
            </a:pPr>
            <a:endParaRPr lang="ko-KR" altLang="en-US" sz="1700">
              <a:solidFill>
                <a:srgbClr val="003366"/>
              </a:solidFill>
              <a:latin typeface="한컴 윤고딕 230"/>
              <a:cs typeface="맑은 고딕"/>
            </a:endParaRPr>
          </a:p>
        </p:txBody>
      </p:sp>
      <p:sp>
        <p:nvSpPr>
          <p:cNvPr id="94" name="Rectangle 5"/>
          <p:cNvSpPr>
            <a:spLocks noChangeArrowheads="1"/>
          </p:cNvSpPr>
          <p:nvPr/>
        </p:nvSpPr>
        <p:spPr>
          <a:xfrm>
            <a:off x="252000" y="1680591"/>
            <a:ext cx="4824040" cy="468000"/>
          </a:xfrm>
          <a:prstGeom prst="roundRect">
            <a:avLst>
              <a:gd name="adj" fmla="val 45833"/>
            </a:avLst>
          </a:prstGeom>
          <a:solidFill>
            <a:srgbClr val="a5a5e7">
              <a:alpha val="50000"/>
            </a:srgbClr>
          </a:solidFill>
          <a:ln w="12700">
            <a:solidFill>
              <a:schemeClr val="bg1">
                <a:lumMod val="95000"/>
              </a:schemeClr>
            </a:solidFill>
          </a:ln>
          <a:effectLst>
            <a:outerShdw blurRad="63500" sx="102000" sy="102000" algn="ctr" rotWithShape="0">
              <a:srgbClr val="cdbfe9">
                <a:alpha val="28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>
            <a:noAutofit/>
          </a:bodyPr>
          <a:lstStyle/>
          <a:p>
            <a:pPr lvl="0" latinLnBrk="0">
              <a:buClr>
                <a:schemeClr val="bg1"/>
              </a:buClr>
              <a:defRPr lang="ko-KR" altLang="en-US"/>
            </a:pPr>
            <a:r>
              <a:rPr xmlns:mc="http://schemas.openxmlformats.org/markup-compatibility/2006" xmlns:hp="http://schemas.haansoft.com/office/presentation/8.0" lang="ko-KR" altLang="en-US" sz="2000" mc:Ignorable="hp" hp:hslEmbossed="0">
                <a:solidFill>
                  <a:srgbClr val="000000"/>
                </a:solidFill>
                <a:effectLst>
                  <a:outerShdw blurRad="38100" dist="38100" dir="2700000" algn="tl" rotWithShape="0">
                    <a:srgbClr val="000000">
                      <a:alpha val="40000"/>
                    </a:srgbClr>
                  </a:outerShdw>
                </a:effectLst>
                <a:latin typeface="양재튼튼체B"/>
                <a:ea typeface="양재튼튼체B"/>
              </a:rPr>
              <a:t>필수유지업무의 유지</a:t>
            </a:r>
            <a:r>
              <a:rPr xmlns:mc="http://schemas.openxmlformats.org/markup-compatibility/2006" xmlns:hp="http://schemas.haansoft.com/office/presentation/8.0" lang="en-US" altLang="ko-KR" sz="2000" mc:Ignorable="hp" hp:hslEmbossed="0">
                <a:solidFill>
                  <a:srgbClr val="000000"/>
                </a:solidFill>
                <a:effectLst>
                  <a:outerShdw blurRad="38100" dist="38100" dir="2700000" algn="tl" rotWithShape="0">
                    <a:srgbClr val="000000">
                      <a:alpha val="40000"/>
                    </a:srgbClr>
                  </a:outerShdw>
                </a:effectLst>
                <a:latin typeface="양재튼튼체B"/>
                <a:ea typeface="양재튼튼체B"/>
              </a:rPr>
              <a:t>·</a:t>
            </a:r>
            <a:r>
              <a:rPr xmlns:mc="http://schemas.openxmlformats.org/markup-compatibility/2006" xmlns:hp="http://schemas.haansoft.com/office/presentation/8.0" lang="ko-KR" altLang="en-US" sz="2000" mc:Ignorable="hp" hp:hslEmbossed="0">
                <a:solidFill>
                  <a:srgbClr val="000000"/>
                </a:solidFill>
                <a:effectLst>
                  <a:outerShdw blurRad="38100" dist="38100" dir="2700000" algn="tl" rotWithShape="0">
                    <a:srgbClr val="000000">
                      <a:alpha val="40000"/>
                    </a:srgbClr>
                  </a:outerShdw>
                </a:effectLst>
                <a:latin typeface="양재튼튼체B"/>
                <a:ea typeface="양재튼튼체B"/>
              </a:rPr>
              <a:t>운영 등의 결정</a:t>
            </a:r>
            <a:endParaRPr xmlns:mc="http://schemas.openxmlformats.org/markup-compatibility/2006" xmlns:hp="http://schemas.haansoft.com/office/presentation/8.0" lang="ko-KR" altLang="en-US" sz="2000" mc:Ignorable="hp" hp:hslEmbossed="0">
              <a:solidFill>
                <a:srgbClr val="000000"/>
              </a:solidFill>
              <a:effectLst>
                <a:outerShdw blurRad="38100" dist="38100" dir="2700000" algn="tl" rotWithShape="0">
                  <a:srgbClr val="000000">
                    <a:alpha val="40000"/>
                  </a:srgbClr>
                </a:outerShdw>
              </a:effectLst>
              <a:latin typeface="양재튼튼체B"/>
              <a:ea typeface="양재튼튼체B"/>
            </a:endParaRPr>
          </a:p>
        </p:txBody>
      </p:sp>
      <p:sp>
        <p:nvSpPr>
          <p:cNvPr id="95" name="직사각형 84"/>
          <p:cNvSpPr txBox="1"/>
          <p:nvPr/>
        </p:nvSpPr>
        <p:spPr>
          <a:xfrm>
            <a:off x="532761" y="3356991"/>
            <a:ext cx="8143752" cy="681798"/>
          </a:xfrm>
          <a:prstGeom prst="rect">
            <a:avLst/>
          </a:prstGeom>
          <a:solidFill>
            <a:schemeClr val="accent5">
              <a:lumMod val="90000"/>
            </a:schemeClr>
          </a:solidFill>
        </p:spPr>
        <p:txBody>
          <a:bodyPr wrap="square">
            <a:spAutoFit/>
          </a:bodyPr>
          <a:lstStyle/>
          <a:p>
            <a:pPr>
              <a:buClr>
                <a:schemeClr val="tx1"/>
              </a:buClr>
              <a:defRPr lang="ko-KR" altLang="en-US"/>
            </a:pPr>
            <a:r>
              <a:rPr lang="ko-KR" altLang="en-US" sz="1300">
                <a:solidFill>
                  <a:schemeClr val="tx2">
                    <a:lumMod val="30000"/>
                  </a:schemeClr>
                </a:solidFill>
                <a:latin typeface="맑은 고딕"/>
                <a:ea typeface="맑은 고딕"/>
                <a:cs typeface="맑은 고딕"/>
              </a:rPr>
              <a:t>*</a:t>
            </a:r>
            <a:r>
              <a:rPr lang="ko-KR" altLang="en-US" sz="1300" b="1">
                <a:solidFill>
                  <a:schemeClr val="tx2">
                    <a:lumMod val="30000"/>
                  </a:schemeClr>
                </a:solidFill>
                <a:latin typeface="맑은 고딕"/>
                <a:ea typeface="맑은 고딕"/>
                <a:cs typeface="맑은 고딕"/>
              </a:rPr>
              <a:t>(필수공익사업) </a:t>
            </a:r>
            <a:r>
              <a:rPr lang="ko-KR" altLang="en-US" sz="1300">
                <a:solidFill>
                  <a:schemeClr val="tx2">
                    <a:lumMod val="30000"/>
                  </a:schemeClr>
                </a:solidFill>
                <a:latin typeface="맑은 고딕"/>
                <a:ea typeface="맑은 고딕"/>
                <a:cs typeface="맑은 고딕"/>
              </a:rPr>
              <a:t>: 공익사업(공중의 일상생활과 밀접한 관련이 있거나 국민경제에 미치는 영향이 큰 사업)</a:t>
            </a:r>
            <a:endParaRPr lang="ko-KR" altLang="en-US" sz="1300">
              <a:solidFill>
                <a:schemeClr val="tx2">
                  <a:lumMod val="30000"/>
                </a:schemeClr>
              </a:solidFill>
              <a:latin typeface="맑은 고딕"/>
              <a:ea typeface="맑은 고딕"/>
              <a:cs typeface="맑은 고딕"/>
            </a:endParaRPr>
          </a:p>
          <a:p>
            <a:pPr>
              <a:buClr>
                <a:schemeClr val="tx1"/>
              </a:buClr>
              <a:defRPr lang="ko-KR" altLang="en-US"/>
            </a:pPr>
            <a:r>
              <a:rPr lang="ko-KR" altLang="en-US" sz="1300">
                <a:solidFill>
                  <a:schemeClr val="tx2">
                    <a:lumMod val="30000"/>
                  </a:schemeClr>
                </a:solidFill>
                <a:latin typeface="맑은 고딕"/>
                <a:ea typeface="맑은 고딕"/>
                <a:cs typeface="맑은 고딕"/>
              </a:rPr>
              <a:t>                       으로서 그 업무의 정지 또는 폐지가 공중의 일상생활을  현저히 위태롭게 하거나 국민</a:t>
            </a:r>
            <a:endParaRPr lang="ko-KR" altLang="en-US" sz="1300">
              <a:solidFill>
                <a:schemeClr val="tx2">
                  <a:lumMod val="30000"/>
                </a:schemeClr>
              </a:solidFill>
              <a:latin typeface="맑은 고딕"/>
              <a:ea typeface="맑은 고딕"/>
              <a:cs typeface="맑은 고딕"/>
            </a:endParaRPr>
          </a:p>
          <a:p>
            <a:pPr>
              <a:buClr>
                <a:schemeClr val="tx1"/>
              </a:buClr>
              <a:defRPr lang="ko-KR" altLang="en-US"/>
            </a:pPr>
            <a:r>
              <a:rPr lang="ko-KR" altLang="en-US" sz="1300">
                <a:solidFill>
                  <a:schemeClr val="tx2">
                    <a:lumMod val="30000"/>
                  </a:schemeClr>
                </a:solidFill>
                <a:latin typeface="맑은 고딕"/>
                <a:ea typeface="맑은 고딕"/>
                <a:cs typeface="맑은 고딕"/>
              </a:rPr>
              <a:t>                       경제를 현저히 저해하고 그 업무의 대체가 용이하지 아니한 사업</a:t>
            </a:r>
            <a:endParaRPr lang="ko-KR" altLang="en-US" sz="1300">
              <a:solidFill>
                <a:schemeClr val="tx2">
                  <a:lumMod val="30000"/>
                </a:schemeClr>
              </a:solidFill>
              <a:latin typeface="맑은 고딕"/>
              <a:ea typeface="맑은 고딕"/>
              <a:cs typeface="맑은 고딕"/>
            </a:endParaRPr>
          </a:p>
        </p:txBody>
      </p:sp>
    </p:spTree>
  </p:cSld>
  <p:clrMapOvr>
    <a:masterClrMapping/>
  </p:clrMapOvr>
</p:sld>
</file>

<file path=ppt/slides/slide8.xml><?xml version="1.0" encoding="utf-8"?>
<p:sld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제목 45"/>
          <p:cNvSpPr>
            <a:spLocks noGrp="1"/>
          </p:cNvSpPr>
          <p:nvPr>
            <p:ph type="title" idx="4294967295"/>
          </p:nvPr>
        </p:nvSpPr>
        <p:spPr>
          <a:xfrm>
            <a:off x="0" y="0"/>
            <a:ext cx="9144000" cy="928705"/>
          </a:xfrm>
        </p:spPr>
        <p:txBody>
          <a:bodyPr/>
          <a:lstStyle/>
          <a:p>
            <a:pPr lvl="0">
              <a:defRPr lang="ko-KR" altLang="en-US"/>
            </a:pPr>
            <a:r>
              <a:rPr lang="ko-KR" altLang="en-US" sz="2800" spc="5">
                <a:solidFill>
                  <a:schemeClr val="accent6">
                    <a:lumMod val="30000"/>
                  </a:schemeClr>
                </a:solidFill>
                <a:cs typeface="맑은 고딕"/>
              </a:rPr>
              <a:t>Ⅲ</a:t>
            </a:r>
            <a:r>
              <a:rPr lang="ko-KR" altLang="en-US" sz="2800" b="0" i="0" spc="5">
                <a:solidFill>
                  <a:schemeClr val="accent6">
                    <a:lumMod val="30000"/>
                  </a:schemeClr>
                </a:solidFill>
                <a:cs typeface="맑은 고딕"/>
              </a:rPr>
              <a:t>. </a:t>
            </a:r>
            <a:r>
              <a:rPr lang="ko-KR" altLang="en-US" sz="2800" b="0" i="0" spc="5">
                <a:solidFill>
                  <a:schemeClr val="accent6">
                    <a:lumMod val="30000"/>
                  </a:schemeClr>
                </a:solidFill>
                <a:latin typeface="양재튼튼체B"/>
                <a:ea typeface="양재튼튼체B"/>
                <a:cs typeface="맑은 고딕"/>
              </a:rPr>
              <a:t>노동위원회 주요업무</a:t>
            </a:r>
            <a:endParaRPr lang="ko-KR" altLang="en-US" sz="2800" b="0" i="0" spc="5">
              <a:solidFill>
                <a:schemeClr val="accent6">
                  <a:lumMod val="30000"/>
                </a:schemeClr>
              </a:solidFill>
              <a:latin typeface="양재튼튼체B"/>
              <a:ea typeface="양재튼튼체B"/>
              <a:cs typeface="맑은 고딕"/>
            </a:endParaRPr>
          </a:p>
        </p:txBody>
      </p:sp>
      <p:pic>
        <p:nvPicPr>
          <p:cNvPr id="110" name="그림 109"/>
          <p:cNvPicPr>
            <a:picLocks noChangeAspect="1"/>
          </p:cNvPicPr>
          <p:nvPr/>
        </p:nvPicPr>
        <p:blipFill rotWithShape="1">
          <a:blip r:embed="rId2"/>
          <a:stretch>
            <a:fillRect/>
          </a:stretch>
        </p:blipFill>
        <p:spPr>
          <a:xfrm rot="5400000">
            <a:off x="3023705" y="586269"/>
            <a:ext cx="5906464" cy="5975223"/>
          </a:xfrm>
          <a:prstGeom prst="rect">
            <a:avLst/>
          </a:prstGeom>
        </p:spPr>
      </p:pic>
      <p:sp>
        <p:nvSpPr>
          <p:cNvPr id="82" name="Rectangle 5"/>
          <p:cNvSpPr>
            <a:spLocks noChangeArrowheads="1"/>
          </p:cNvSpPr>
          <p:nvPr/>
        </p:nvSpPr>
        <p:spPr>
          <a:xfrm>
            <a:off x="324009" y="872739"/>
            <a:ext cx="2519775" cy="468000"/>
          </a:xfrm>
          <a:prstGeom prst="roundRect">
            <a:avLst>
              <a:gd name="adj" fmla="val 43750"/>
            </a:avLst>
          </a:prstGeom>
          <a:solidFill>
            <a:srgbClr val="a5a5e7">
              <a:alpha val="50000"/>
            </a:srgbClr>
          </a:solidFill>
          <a:ln w="12700">
            <a:solidFill>
              <a:schemeClr val="bg1">
                <a:lumMod val="95000"/>
              </a:schemeClr>
            </a:solidFill>
          </a:ln>
          <a:effectLst>
            <a:outerShdw blurRad="63500" sx="102000" sy="102000" algn="ctr" rotWithShape="0">
              <a:prstClr val="black">
                <a:alpha val="28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>
            <a:noAutofit/>
          </a:bodyPr>
          <a:lstStyle/>
          <a:p>
            <a:pPr algn="ctr">
              <a:buClr>
                <a:schemeClr val="bg1"/>
              </a:buClr>
              <a:defRPr lang="ko-KR" altLang="en-US"/>
            </a:pPr>
            <a:r>
              <a:rPr xmlns:mc="http://schemas.openxmlformats.org/markup-compatibility/2006" xmlns:hp="http://schemas.haansoft.com/office/presentation/8.0" lang="ko-KR" altLang="en-US" sz="2000" mc:Ignorable="hp" hp:hslEmbossed="0">
                <a:solidFill>
                  <a:srgbClr val="000000"/>
                </a:solidFill>
                <a:effectLst>
                  <a:outerShdw blurRad="38100" dist="38100" dir="2700000" algn="tl" rotWithShape="0">
                    <a:srgbClr val="000000">
                      <a:alpha val="40000"/>
                    </a:srgbClr>
                  </a:outerShdw>
                </a:effectLst>
                <a:latin typeface="양재튼튼체B"/>
                <a:ea typeface="양재튼튼체B"/>
              </a:rPr>
              <a:t>조정사건 처리절차</a:t>
            </a:r>
            <a:endParaRPr xmlns:mc="http://schemas.openxmlformats.org/markup-compatibility/2006" xmlns:hp="http://schemas.haansoft.com/office/presentation/8.0" lang="ko-KR" altLang="en-US" sz="2000" mc:Ignorable="hp" hp:hslEmbossed="0">
              <a:solidFill>
                <a:srgbClr val="000000"/>
              </a:solidFill>
              <a:effectLst>
                <a:outerShdw blurRad="38100" dist="38100" dir="2700000" algn="tl" rotWithShape="0">
                  <a:srgbClr val="000000">
                    <a:alpha val="40000"/>
                  </a:srgbClr>
                </a:outerShdw>
              </a:effectLst>
              <a:latin typeface="양재튼튼체B"/>
              <a:ea typeface="양재튼튼체B"/>
            </a:endParaRPr>
          </a:p>
        </p:txBody>
      </p:sp>
      <p:pic>
        <p:nvPicPr>
          <p:cNvPr id="111" name="그림 110"/>
          <p:cNvPicPr>
            <a:picLocks noChangeAspect="1"/>
          </p:cNvPicPr>
          <p:nvPr/>
        </p:nvPicPr>
        <p:blipFill rotWithShape="1">
          <a:blip r:embed="rId3"/>
          <a:stretch>
            <a:fillRect/>
          </a:stretch>
        </p:blipFill>
        <p:spPr>
          <a:xfrm rot="5400000">
            <a:off x="967817" y="1466391"/>
            <a:ext cx="2361664" cy="3838575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제목 45"/>
          <p:cNvSpPr>
            <a:spLocks noGrp="1"/>
          </p:cNvSpPr>
          <p:nvPr>
            <p:ph type="title" idx="4294967295"/>
          </p:nvPr>
        </p:nvSpPr>
        <p:spPr>
          <a:xfrm>
            <a:off x="0" y="0"/>
            <a:ext cx="9144000" cy="928705"/>
          </a:xfrm>
        </p:spPr>
        <p:txBody>
          <a:bodyPr/>
          <a:lstStyle/>
          <a:p>
            <a:pPr lvl="0">
              <a:defRPr lang="ko-KR" altLang="en-US"/>
            </a:pPr>
            <a:r>
              <a:rPr lang="ko-KR" altLang="en-US" sz="2800" spc="5">
                <a:solidFill>
                  <a:schemeClr val="accent6">
                    <a:lumMod val="30000"/>
                  </a:schemeClr>
                </a:solidFill>
                <a:cs typeface="맑은 고딕"/>
              </a:rPr>
              <a:t>Ⅲ</a:t>
            </a:r>
            <a:r>
              <a:rPr lang="ko-KR" altLang="en-US" sz="2800" b="0" i="0" spc="5">
                <a:solidFill>
                  <a:schemeClr val="accent6">
                    <a:lumMod val="30000"/>
                  </a:schemeClr>
                </a:solidFill>
                <a:cs typeface="맑은 고딕"/>
              </a:rPr>
              <a:t>. </a:t>
            </a:r>
            <a:r>
              <a:rPr lang="ko-KR" altLang="en-US" sz="2800" b="0" i="0" spc="5">
                <a:solidFill>
                  <a:schemeClr val="accent6">
                    <a:lumMod val="30000"/>
                  </a:schemeClr>
                </a:solidFill>
                <a:latin typeface="양재튼튼체B"/>
                <a:ea typeface="양재튼튼체B"/>
                <a:cs typeface="맑은 고딕"/>
              </a:rPr>
              <a:t>노동위원회 주요업무</a:t>
            </a:r>
            <a:endParaRPr lang="ko-KR" altLang="en-US" sz="2800" b="0" i="0" spc="5">
              <a:solidFill>
                <a:schemeClr val="accent6">
                  <a:lumMod val="30000"/>
                </a:schemeClr>
              </a:solidFill>
              <a:latin typeface="양재튼튼체B"/>
              <a:ea typeface="양재튼튼체B"/>
              <a:cs typeface="맑은 고딕"/>
            </a:endParaRPr>
          </a:p>
        </p:txBody>
      </p:sp>
      <p:sp>
        <p:nvSpPr>
          <p:cNvPr id="75" name="직사각형 5"/>
          <p:cNvSpPr/>
          <p:nvPr/>
        </p:nvSpPr>
        <p:spPr>
          <a:xfrm>
            <a:off x="534356" y="908775"/>
            <a:ext cx="8142156" cy="575982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>
            <a:noAutofit/>
          </a:bodyPr>
          <a:lstStyle/>
          <a:p>
            <a:pPr algn="ctr">
              <a:defRPr lang="ko-KR" altLang="en-US"/>
            </a:pPr>
            <a:endParaRPr lang="ko-KR" altLang="en-US"/>
          </a:p>
        </p:txBody>
      </p:sp>
      <p:sp>
        <p:nvSpPr>
          <p:cNvPr id="76" name="직사각형 6"/>
          <p:cNvSpPr/>
          <p:nvPr/>
        </p:nvSpPr>
        <p:spPr>
          <a:xfrm>
            <a:off x="532763" y="937574"/>
            <a:ext cx="8143200" cy="518383"/>
          </a:xfrm>
          <a:prstGeom prst="rect">
            <a:avLst/>
          </a:prstGeom>
          <a:gradFill>
            <a:gsLst>
              <a:gs pos="0">
                <a:schemeClr val="tx1"/>
              </a:gs>
              <a:gs pos="49000">
                <a:schemeClr val="tx1">
                  <a:lumMod val="85000"/>
                </a:schemeClr>
              </a:gs>
              <a:gs pos="100000">
                <a:schemeClr val="tx1">
                  <a:lumMod val="75000"/>
                </a:schemeClr>
              </a:gs>
            </a:gsLst>
            <a:lin ang="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wrap="square" lIns="576000" tIns="45720" rIns="91440" bIns="45720" anchor="t">
            <a:noAutofit/>
          </a:bodyPr>
          <a:lstStyle/>
          <a:p>
            <a:pPr>
              <a:lnSpc>
                <a:spcPct val="200000"/>
              </a:lnSpc>
              <a:defRPr lang="ko-KR" altLang="en-US"/>
            </a:pPr>
            <a:endParaRPr lang="ko-KR" altLang="en-US" sz="2000">
              <a:solidFill>
                <a:schemeClr val="accent5">
                  <a:lumMod val="50000"/>
                </a:schemeClr>
              </a:solidFill>
            </a:endParaRPr>
          </a:p>
        </p:txBody>
      </p:sp>
      <p:grpSp>
        <p:nvGrpSpPr>
          <p:cNvPr id="77" name="그룹 26"/>
          <p:cNvGrpSpPr/>
          <p:nvPr/>
        </p:nvGrpSpPr>
        <p:grpSpPr>
          <a:xfrm rot="0">
            <a:off x="179450" y="908775"/>
            <a:ext cx="720089" cy="575982"/>
            <a:chOff x="3959942" y="2181619"/>
            <a:chExt cx="1173624" cy="1428760"/>
          </a:xfrm>
        </p:grpSpPr>
        <p:sp>
          <p:nvSpPr>
            <p:cNvPr id="78" name="오각형 7"/>
            <p:cNvSpPr/>
            <p:nvPr/>
          </p:nvSpPr>
          <p:spPr>
            <a:xfrm>
              <a:off x="3959942" y="2181619"/>
              <a:ext cx="1173624" cy="1428760"/>
            </a:xfrm>
            <a:prstGeom prst="homePlate">
              <a:avLst>
                <a:gd name="adj" fmla="val 33304"/>
              </a:avLst>
            </a:prstGeom>
            <a:gradFill>
              <a:gsLst>
                <a:gs pos="0">
                  <a:schemeClr val="accent5">
                    <a:lumMod val="60000"/>
                    <a:lumOff val="40000"/>
                  </a:schemeClr>
                </a:gs>
                <a:gs pos="40000">
                  <a:schemeClr val="accent5"/>
                </a:gs>
                <a:gs pos="100000">
                  <a:schemeClr val="accent5">
                    <a:lumMod val="75000"/>
                  </a:schemeClr>
                </a:gs>
              </a:gsLst>
              <a:lin ang="3000000" scaled="0"/>
            </a:gradFill>
            <a:ln>
              <a:noFill/>
            </a:ln>
            <a:effectLst>
              <a:outerShdw blurRad="50800" dist="38100" algn="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>
              <a:noAutofit/>
            </a:bodyPr>
            <a:lstStyle/>
            <a:p>
              <a:pPr algn="ctr">
                <a:defRPr lang="ko-KR" altLang="en-US"/>
              </a:pPr>
              <a:r>
                <a:rPr lang="ko-KR" altLang="en-US" sz="2200">
                  <a:solidFill>
                    <a:schemeClr val="accent6">
                      <a:lumMod val="30000"/>
                    </a:schemeClr>
                  </a:solidFill>
                  <a:latin typeface="양재튼튼체B"/>
                  <a:ea typeface="양재튼튼체B"/>
                </a:rPr>
                <a:t>2</a:t>
              </a:r>
              <a:endParaRPr lang="ko-KR" altLang="en-US" sz="2200">
                <a:solidFill>
                  <a:schemeClr val="accent6">
                    <a:lumMod val="30000"/>
                  </a:schemeClr>
                </a:solidFill>
                <a:latin typeface="양재튼튼체B"/>
                <a:ea typeface="양재튼튼체B"/>
              </a:endParaRPr>
            </a:p>
          </p:txBody>
        </p:sp>
        <p:sp>
          <p:nvSpPr>
            <p:cNvPr id="79" name="자유형 8"/>
            <p:cNvSpPr/>
            <p:nvPr/>
          </p:nvSpPr>
          <p:spPr>
            <a:xfrm>
              <a:off x="4599802" y="2241649"/>
              <a:ext cx="450522" cy="1301104"/>
            </a:xfrm>
            <a:custGeom>
              <a:avLst/>
              <a:gdLst>
                <a:gd name="connsiteX0" fmla="*/ 0 w 571504"/>
                <a:gd name="connsiteY0" fmla="*/ 0 h 1285884"/>
                <a:gd name="connsiteX1" fmla="*/ 126725 w 571504"/>
                <a:gd name="connsiteY1" fmla="*/ 0 h 1285884"/>
                <a:gd name="connsiteX2" fmla="*/ 571504 w 571504"/>
                <a:gd name="connsiteY2" fmla="*/ 642942 h 1285884"/>
                <a:gd name="connsiteX3" fmla="*/ 126725 w 571504"/>
                <a:gd name="connsiteY3" fmla="*/ 1285884 h 1285884"/>
                <a:gd name="connsiteX4" fmla="*/ 0 w 571504"/>
                <a:gd name="connsiteY4" fmla="*/ 1285884 h 1285884"/>
                <a:gd name="connsiteX5" fmla="*/ 444779 w 571504"/>
                <a:gd name="connsiteY5" fmla="*/ 642942 h 1285884"/>
                <a:gd name="connsiteX6" fmla="*/ 0 w 571504"/>
                <a:gd name="connsiteY6" fmla="*/ 0 h 1285884"/>
                <a:gd name="connsiteX0" fmla="*/ 111450 w 571504"/>
                <a:gd name="connsiteY0" fmla="*/ 0 h 1291588"/>
                <a:gd name="connsiteX1" fmla="*/ 126725 w 571504"/>
                <a:gd name="connsiteY1" fmla="*/ 5704 h 1291588"/>
                <a:gd name="connsiteX2" fmla="*/ 571504 w 571504"/>
                <a:gd name="connsiteY2" fmla="*/ 648646 h 1291588"/>
                <a:gd name="connsiteX3" fmla="*/ 126725 w 571504"/>
                <a:gd name="connsiteY3" fmla="*/ 1291588 h 1291588"/>
                <a:gd name="connsiteX4" fmla="*/ 0 w 571504"/>
                <a:gd name="connsiteY4" fmla="*/ 1291588 h 1291588"/>
                <a:gd name="connsiteX5" fmla="*/ 444779 w 571504"/>
                <a:gd name="connsiteY5" fmla="*/ 648646 h 1291588"/>
                <a:gd name="connsiteX6" fmla="*/ 111450 w 571504"/>
                <a:gd name="connsiteY6" fmla="*/ 0 h 1291588"/>
                <a:gd name="connsiteX0" fmla="*/ 0 w 460054"/>
                <a:gd name="connsiteY0" fmla="*/ 0 h 1295400"/>
                <a:gd name="connsiteX1" fmla="*/ 15275 w 460054"/>
                <a:gd name="connsiteY1" fmla="*/ 5704 h 1295400"/>
                <a:gd name="connsiteX2" fmla="*/ 460054 w 460054"/>
                <a:gd name="connsiteY2" fmla="*/ 648646 h 1295400"/>
                <a:gd name="connsiteX3" fmla="*/ 15275 w 460054"/>
                <a:gd name="connsiteY3" fmla="*/ 1291588 h 1295400"/>
                <a:gd name="connsiteX4" fmla="*/ 15240 w 460054"/>
                <a:gd name="connsiteY4" fmla="*/ 1295400 h 1295400"/>
                <a:gd name="connsiteX5" fmla="*/ 333329 w 460054"/>
                <a:gd name="connsiteY5" fmla="*/ 648646 h 1295400"/>
                <a:gd name="connsiteX6" fmla="*/ 0 w 460054"/>
                <a:gd name="connsiteY6" fmla="*/ 0 h 1295400"/>
                <a:gd name="connsiteX0" fmla="*/ 0 w 450522"/>
                <a:gd name="connsiteY0" fmla="*/ 0 h 1301104"/>
                <a:gd name="connsiteX1" fmla="*/ 5743 w 450522"/>
                <a:gd name="connsiteY1" fmla="*/ 11408 h 1301104"/>
                <a:gd name="connsiteX2" fmla="*/ 450522 w 450522"/>
                <a:gd name="connsiteY2" fmla="*/ 654350 h 1301104"/>
                <a:gd name="connsiteX3" fmla="*/ 5743 w 450522"/>
                <a:gd name="connsiteY3" fmla="*/ 1297292 h 1301104"/>
                <a:gd name="connsiteX4" fmla="*/ 5708 w 450522"/>
                <a:gd name="connsiteY4" fmla="*/ 1301104 h 1301104"/>
                <a:gd name="connsiteX5" fmla="*/ 323797 w 450522"/>
                <a:gd name="connsiteY5" fmla="*/ 654350 h 1301104"/>
                <a:gd name="connsiteX6" fmla="*/ 0 w 450522"/>
                <a:gd name="connsiteY6" fmla="*/ 0 h 1301104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450522" h="1301104">
                  <a:moveTo>
                    <a:pt x="0" y="0"/>
                  </a:moveTo>
                  <a:lnTo>
                    <a:pt x="5743" y="11408"/>
                  </a:lnTo>
                  <a:lnTo>
                    <a:pt x="450522" y="654350"/>
                  </a:lnTo>
                  <a:lnTo>
                    <a:pt x="5743" y="1297292"/>
                  </a:lnTo>
                  <a:cubicBezTo>
                    <a:pt x="5731" y="1298563"/>
                    <a:pt x="5720" y="1299833"/>
                    <a:pt x="5708" y="1301104"/>
                  </a:cubicBezTo>
                  <a:lnTo>
                    <a:pt x="323797" y="654350"/>
                  </a:lnTo>
                  <a:lnTo>
                    <a:pt x="0" y="0"/>
                  </a:lnTo>
                </a:path>
              </a:pathLst>
            </a:custGeom>
            <a:solidFill>
              <a:schemeClr val="accent5">
                <a:lumMod val="20000"/>
                <a:lumOff val="80000"/>
                <a:alpha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>
              <a:noAutofit/>
            </a:bodyPr>
            <a:lstStyle/>
            <a:p>
              <a:pPr algn="ctr">
                <a:defRPr lang="ko-KR" altLang="en-US"/>
              </a:pPr>
              <a:endParaRPr lang="ko-KR" altLang="en-US"/>
            </a:p>
          </p:txBody>
        </p:sp>
      </p:grpSp>
      <p:sp>
        <p:nvSpPr>
          <p:cNvPr id="80" name="직사각형 29"/>
          <p:cNvSpPr txBox="1"/>
          <p:nvPr/>
        </p:nvSpPr>
        <p:spPr>
          <a:xfrm>
            <a:off x="1043534" y="1000551"/>
            <a:ext cx="4032504" cy="38819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 lang="ko-KR" altLang="en-US"/>
            </a:pPr>
            <a:r>
              <a:rPr lang="ko-KR" altLang="en-US" sz="2000">
                <a:solidFill>
                  <a:schemeClr val="bg1"/>
                </a:solidFill>
                <a:latin typeface="양재튼튼체B"/>
                <a:ea typeface="양재튼튼체B"/>
              </a:rPr>
              <a:t>심판 업무</a:t>
            </a:r>
            <a:endParaRPr lang="ko-KR" altLang="en-US" sz="2000">
              <a:solidFill>
                <a:schemeClr val="bg1"/>
              </a:solidFill>
              <a:latin typeface="양재튼튼체B"/>
              <a:ea typeface="양재튼튼체B"/>
            </a:endParaRPr>
          </a:p>
        </p:txBody>
      </p:sp>
      <p:sp>
        <p:nvSpPr>
          <p:cNvPr id="81" name="Rectangle 16"/>
          <p:cNvSpPr>
            <a:spLocks noChangeArrowheads="1"/>
          </p:cNvSpPr>
          <p:nvPr/>
        </p:nvSpPr>
        <p:spPr>
          <a:xfrm>
            <a:off x="0" y="1809816"/>
            <a:ext cx="9148763" cy="4355526"/>
          </a:xfrm>
          <a:prstGeom prst="rect">
            <a:avLst/>
          </a:prstGeom>
          <a:solidFill>
            <a:schemeClr val="bg1">
              <a:lumMod val="75000"/>
              <a:alpha val="22000"/>
            </a:schemeClr>
          </a:solidFill>
          <a:ln w="9525" algn="ctr">
            <a:noFill/>
            <a:miter/>
          </a:ln>
          <a:effectLst/>
        </p:spPr>
        <p:txBody>
          <a:bodyPr anchor="ctr"/>
          <a:lstStyle/>
          <a:p>
            <a:pPr algn="ctr">
              <a:defRPr lang="ko-KR" altLang="en-US"/>
            </a:pPr>
            <a:endParaRPr lang="ko-KR" altLang="en-US"/>
          </a:p>
        </p:txBody>
      </p:sp>
      <p:sp>
        <p:nvSpPr>
          <p:cNvPr id="82" name="Rectangle 5"/>
          <p:cNvSpPr>
            <a:spLocks noChangeArrowheads="1"/>
          </p:cNvSpPr>
          <p:nvPr/>
        </p:nvSpPr>
        <p:spPr>
          <a:xfrm>
            <a:off x="252000" y="1664838"/>
            <a:ext cx="4968081" cy="468000"/>
          </a:xfrm>
          <a:prstGeom prst="roundRect">
            <a:avLst>
              <a:gd name="adj" fmla="val 48958"/>
            </a:avLst>
          </a:prstGeom>
          <a:solidFill>
            <a:srgbClr val="a5a5e7">
              <a:alpha val="50000"/>
            </a:srgbClr>
          </a:solidFill>
          <a:ln w="12700">
            <a:solidFill>
              <a:schemeClr val="bg1">
                <a:lumMod val="95000"/>
              </a:schemeClr>
            </a:solidFill>
          </a:ln>
          <a:effectLst>
            <a:outerShdw blurRad="63500" sx="102000" sy="102000" algn="ctr" rotWithShape="0">
              <a:prstClr val="black">
                <a:alpha val="28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>
            <a:noAutofit/>
          </a:bodyPr>
          <a:lstStyle/>
          <a:p>
            <a:pPr algn="ctr">
              <a:defRPr lang="ko-KR" altLang="en-US"/>
            </a:pPr>
            <a:r>
              <a:rPr xmlns:mc="http://schemas.openxmlformats.org/markup-compatibility/2006" xmlns:hp="http://schemas.haansoft.com/office/presentation/8.0" lang="ko-KR" altLang="en-US" sz="2000" mc:Ignorable="hp" hp:hslEmbossed="0">
                <a:solidFill>
                  <a:srgbClr val="000000"/>
                </a:solidFill>
                <a:effectLst>
                  <a:outerShdw blurRad="38100" dist="38100" dir="2700000" algn="tl" rotWithShape="0">
                    <a:srgbClr val="000000">
                      <a:alpha val="40000"/>
                    </a:srgbClr>
                  </a:outerShdw>
                </a:effectLst>
                <a:latin typeface="양재튼튼체B"/>
                <a:ea typeface="양재튼튼체B"/>
              </a:rPr>
              <a:t>부당해고 및 부당노동행위 구제신청</a:t>
            </a:r>
            <a:endParaRPr xmlns:mc="http://schemas.openxmlformats.org/markup-compatibility/2006" xmlns:hp="http://schemas.haansoft.com/office/presentation/8.0" lang="ko-KR" altLang="en-US" sz="2000" mc:Ignorable="hp" hp:hslEmbossed="0">
              <a:solidFill>
                <a:srgbClr val="000000"/>
              </a:solidFill>
              <a:effectLst>
                <a:outerShdw blurRad="38100" dist="38100" dir="2700000" algn="tl" rotWithShape="0">
                  <a:srgbClr val="000000">
                    <a:alpha val="40000"/>
                  </a:srgbClr>
                </a:outerShdw>
              </a:effectLst>
              <a:latin typeface="양재튼튼체B"/>
              <a:ea typeface="양재튼튼체B"/>
            </a:endParaRPr>
          </a:p>
        </p:txBody>
      </p:sp>
      <p:sp>
        <p:nvSpPr>
          <p:cNvPr id="94" name="직사각형 93"/>
          <p:cNvSpPr txBox="1"/>
          <p:nvPr/>
        </p:nvSpPr>
        <p:spPr>
          <a:xfrm>
            <a:off x="252000" y="2334958"/>
            <a:ext cx="8208486" cy="3673412"/>
          </a:xfrm>
          <a:prstGeom prst="rect">
            <a:avLst/>
          </a:prstGeom>
        </p:spPr>
        <p:txBody>
          <a:bodyPr vert="horz" wrap="square" lIns="91440" tIns="45720" rIns="91440" bIns="45720" anchor="t">
            <a:spAutoFit/>
          </a:bodyPr>
          <a:lstStyle/>
          <a:p>
            <a:pPr>
              <a:lnSpc>
                <a:spcPct val="120000"/>
              </a:lnSpc>
              <a:buFont typeface="Wingdings"/>
              <a:buChar char="§"/>
              <a:defRPr lang="ko-KR" altLang="en-US"/>
            </a:pPr>
            <a:r>
              <a:rPr lang="ko-KR" altLang="en-US" sz="1700" b="1">
                <a:solidFill>
                  <a:schemeClr val="tx1"/>
                </a:solidFill>
              </a:rPr>
              <a:t> 신청대상 </a:t>
            </a:r>
            <a:endParaRPr lang="ko-KR" altLang="en-US" sz="1700" b="1">
              <a:solidFill>
                <a:schemeClr val="tx1"/>
              </a:solidFill>
            </a:endParaRPr>
          </a:p>
          <a:p>
            <a:pPr>
              <a:lnSpc>
                <a:spcPct val="120000"/>
              </a:lnSpc>
              <a:defRPr lang="ko-KR" altLang="en-US"/>
            </a:pPr>
            <a:r>
              <a:rPr lang="ko-KR" altLang="en-US" sz="1700">
                <a:solidFill>
                  <a:schemeClr val="tx1"/>
                </a:solidFill>
              </a:rPr>
              <a:t>  - </a:t>
            </a:r>
            <a:r>
              <a:rPr lang="ko-KR" altLang="en-US" sz="1600">
                <a:solidFill>
                  <a:schemeClr val="tx1"/>
                </a:solidFill>
              </a:rPr>
              <a:t>부당해고, 부당한 </a:t>
            </a:r>
            <a:r>
              <a:rPr lang="ko-KR" altLang="ko-KR" sz="1600">
                <a:solidFill>
                  <a:schemeClr val="tx1"/>
                </a:solidFill>
              </a:rPr>
              <a:t>휴직</a:t>
            </a:r>
            <a:r>
              <a:rPr lang="ko-KR" altLang="en-US" sz="1600">
                <a:solidFill>
                  <a:schemeClr val="tx1"/>
                </a:solidFill>
              </a:rPr>
              <a:t>·</a:t>
            </a:r>
            <a:r>
              <a:rPr lang="ko-KR" altLang="ko-KR" sz="1600">
                <a:solidFill>
                  <a:schemeClr val="tx1"/>
                </a:solidFill>
              </a:rPr>
              <a:t>정직</a:t>
            </a:r>
            <a:r>
              <a:rPr lang="ko-KR" altLang="en-US" sz="1600">
                <a:solidFill>
                  <a:schemeClr val="tx1"/>
                </a:solidFill>
              </a:rPr>
              <a:t>·</a:t>
            </a:r>
            <a:r>
              <a:rPr lang="ko-KR" altLang="ko-KR" sz="1600">
                <a:solidFill>
                  <a:schemeClr val="tx1"/>
                </a:solidFill>
              </a:rPr>
              <a:t>전직</a:t>
            </a:r>
            <a:r>
              <a:rPr lang="ko-KR" altLang="en-US" sz="1600">
                <a:solidFill>
                  <a:schemeClr val="tx1"/>
                </a:solidFill>
              </a:rPr>
              <a:t>·</a:t>
            </a:r>
            <a:r>
              <a:rPr lang="ko-KR" altLang="ko-KR" sz="1600">
                <a:solidFill>
                  <a:schemeClr val="tx1"/>
                </a:solidFill>
              </a:rPr>
              <a:t>감봉 기타 징벌</a:t>
            </a:r>
            <a:r>
              <a:rPr lang="ko-KR" altLang="en-US" sz="1600">
                <a:solidFill>
                  <a:schemeClr val="tx1"/>
                </a:solidFill>
              </a:rPr>
              <a:t>(근기법 제23조)</a:t>
            </a:r>
            <a:endParaRPr lang="ko-KR" altLang="en-US" sz="1600">
              <a:solidFill>
                <a:schemeClr val="tx1"/>
              </a:solidFill>
            </a:endParaRPr>
          </a:p>
          <a:p>
            <a:pPr>
              <a:lnSpc>
                <a:spcPct val="120000"/>
              </a:lnSpc>
              <a:defRPr lang="ko-KR" altLang="en-US"/>
            </a:pPr>
            <a:r>
              <a:rPr lang="ko-KR" altLang="en-US" sz="1600">
                <a:solidFill>
                  <a:schemeClr val="tx1"/>
                </a:solidFill>
              </a:rPr>
              <a:t>  - 부당노동행위 (노조법 제81조) : ①불이익취급, ②불공정한 고용계약, </a:t>
            </a:r>
            <a:endParaRPr lang="ko-KR" altLang="en-US" sz="1600">
              <a:solidFill>
                <a:schemeClr val="tx1"/>
              </a:solidFill>
            </a:endParaRPr>
          </a:p>
          <a:p>
            <a:pPr>
              <a:lnSpc>
                <a:spcPct val="120000"/>
              </a:lnSpc>
              <a:defRPr lang="ko-KR" altLang="en-US"/>
            </a:pPr>
            <a:r>
              <a:rPr lang="ko-KR" altLang="en-US" sz="1600">
                <a:solidFill>
                  <a:schemeClr val="tx1"/>
                </a:solidFill>
              </a:rPr>
              <a:t>                                                   ③단체교섭 거부 및 해태, ④노동조합 지배·개입</a:t>
            </a:r>
            <a:endParaRPr lang="ko-KR" altLang="en-US" sz="1600">
              <a:solidFill>
                <a:schemeClr val="tx1"/>
              </a:solidFill>
            </a:endParaRPr>
          </a:p>
          <a:p>
            <a:pPr>
              <a:lnSpc>
                <a:spcPct val="120000"/>
              </a:lnSpc>
              <a:defRPr lang="ko-KR" altLang="en-US"/>
            </a:pPr>
            <a:endParaRPr lang="ko-KR" altLang="en-US" sz="500">
              <a:solidFill>
                <a:schemeClr val="tx1"/>
              </a:solidFill>
            </a:endParaRPr>
          </a:p>
          <a:p>
            <a:pPr>
              <a:lnSpc>
                <a:spcPct val="120000"/>
              </a:lnSpc>
              <a:buFont typeface="Wingdings"/>
              <a:buChar char="§"/>
              <a:defRPr lang="ko-KR" altLang="en-US"/>
            </a:pPr>
            <a:r>
              <a:rPr lang="ko-KR" altLang="en-US" sz="1700" b="1">
                <a:solidFill>
                  <a:schemeClr val="tx1"/>
                </a:solidFill>
              </a:rPr>
              <a:t> </a:t>
            </a:r>
            <a:r>
              <a:rPr lang="ko-KR" altLang="en-US" sz="1600" b="1">
                <a:solidFill>
                  <a:schemeClr val="tx1"/>
                </a:solidFill>
              </a:rPr>
              <a:t>신청기간</a:t>
            </a:r>
            <a:r>
              <a:rPr lang="ko-KR" altLang="en-US" sz="1600">
                <a:solidFill>
                  <a:schemeClr val="tx1"/>
                </a:solidFill>
              </a:rPr>
              <a:t> : 사유가 있었던 날(부노의 경우 행위 종료일)부터 3개월 이내</a:t>
            </a:r>
            <a:endParaRPr lang="ko-KR" altLang="en-US" sz="1600">
              <a:solidFill>
                <a:schemeClr val="tx1"/>
              </a:solidFill>
            </a:endParaRPr>
          </a:p>
          <a:p>
            <a:pPr>
              <a:lnSpc>
                <a:spcPct val="120000"/>
              </a:lnSpc>
              <a:defRPr lang="ko-KR" altLang="en-US"/>
            </a:pPr>
            <a:endParaRPr lang="ko-KR" altLang="en-US" sz="600">
              <a:solidFill>
                <a:schemeClr val="tx1"/>
              </a:solidFill>
            </a:endParaRPr>
          </a:p>
          <a:p>
            <a:pPr>
              <a:lnSpc>
                <a:spcPct val="120000"/>
              </a:lnSpc>
              <a:buFont typeface="Wingdings"/>
              <a:buChar char="§"/>
              <a:defRPr lang="ko-KR" altLang="en-US"/>
            </a:pPr>
            <a:r>
              <a:rPr lang="ko-KR" altLang="en-US" sz="1700" b="1">
                <a:solidFill>
                  <a:schemeClr val="tx1"/>
                </a:solidFill>
              </a:rPr>
              <a:t> </a:t>
            </a:r>
            <a:r>
              <a:rPr lang="ko-KR" altLang="en-US" sz="1600" b="1">
                <a:solidFill>
                  <a:schemeClr val="tx1"/>
                </a:solidFill>
              </a:rPr>
              <a:t>판정내용</a:t>
            </a:r>
            <a:endParaRPr lang="ko-KR" altLang="en-US" sz="1600" b="1">
              <a:solidFill>
                <a:schemeClr val="tx1"/>
              </a:solidFill>
            </a:endParaRPr>
          </a:p>
          <a:p>
            <a:pPr>
              <a:lnSpc>
                <a:spcPct val="120000"/>
              </a:lnSpc>
              <a:buClr>
                <a:schemeClr val="tx1"/>
              </a:buClr>
              <a:defRPr lang="ko-KR" altLang="en-US"/>
            </a:pPr>
            <a:r>
              <a:rPr lang="ko-KR" altLang="en-US" sz="1600">
                <a:solidFill>
                  <a:schemeClr val="tx1"/>
                </a:solidFill>
              </a:rPr>
              <a:t>   - 각하 : 미적용사업장</a:t>
            </a:r>
            <a:r>
              <a:rPr lang="ko-KR" altLang="en-US" sz="1200">
                <a:solidFill>
                  <a:schemeClr val="tx1"/>
                </a:solidFill>
              </a:rPr>
              <a:t>(5인미만)</a:t>
            </a:r>
            <a:r>
              <a:rPr lang="ko-KR" altLang="en-US" sz="1600">
                <a:solidFill>
                  <a:schemeClr val="tx1"/>
                </a:solidFill>
              </a:rPr>
              <a:t>, 신청기간 도과, 당사자 부적격, 구제이익 없음 등</a:t>
            </a:r>
            <a:endParaRPr lang="ko-KR" altLang="en-US" sz="1600">
              <a:solidFill>
                <a:schemeClr val="tx1"/>
              </a:solidFill>
            </a:endParaRPr>
          </a:p>
          <a:p>
            <a:pPr>
              <a:lnSpc>
                <a:spcPct val="120000"/>
              </a:lnSpc>
              <a:buClr>
                <a:schemeClr val="tx1"/>
              </a:buClr>
              <a:defRPr lang="ko-KR" altLang="en-US"/>
            </a:pPr>
            <a:r>
              <a:rPr lang="ko-KR" altLang="en-US" sz="1600">
                <a:solidFill>
                  <a:schemeClr val="tx1"/>
                </a:solidFill>
              </a:rPr>
              <a:t>   - 인정 : 신청인 주장 받아 들임</a:t>
            </a:r>
            <a:endParaRPr lang="ko-KR" altLang="en-US" sz="1600">
              <a:solidFill>
                <a:schemeClr val="tx1"/>
              </a:solidFill>
            </a:endParaRPr>
          </a:p>
          <a:p>
            <a:pPr>
              <a:lnSpc>
                <a:spcPct val="120000"/>
              </a:lnSpc>
              <a:buClr>
                <a:schemeClr val="tx1"/>
              </a:buClr>
              <a:defRPr lang="ko-KR" altLang="en-US"/>
            </a:pPr>
            <a:r>
              <a:rPr lang="ko-KR" altLang="en-US" sz="1600">
                <a:solidFill>
                  <a:schemeClr val="tx1"/>
                </a:solidFill>
              </a:rPr>
              <a:t>   - 기각 : 신청인 주장 이유 없음</a:t>
            </a:r>
            <a:endParaRPr lang="ko-KR" altLang="en-US" sz="1600">
              <a:solidFill>
                <a:schemeClr val="tx1"/>
              </a:solidFill>
            </a:endParaRPr>
          </a:p>
          <a:p>
            <a:pPr>
              <a:lnSpc>
                <a:spcPct val="120000"/>
              </a:lnSpc>
              <a:defRPr lang="ko-KR" altLang="en-US"/>
            </a:pPr>
            <a:r>
              <a:rPr lang="ko-KR" altLang="en-US" sz="1400">
                <a:solidFill>
                  <a:schemeClr val="tx1"/>
                </a:solidFill>
              </a:rPr>
              <a:t>     </a:t>
            </a:r>
            <a:r>
              <a:rPr lang="ko-KR" altLang="ko-KR" sz="1400">
                <a:solidFill>
                  <a:schemeClr val="tx1"/>
                </a:solidFill>
              </a:rPr>
              <a:t>※</a:t>
            </a:r>
            <a:r>
              <a:rPr lang="ko-KR" altLang="en-US" sz="1400">
                <a:solidFill>
                  <a:schemeClr val="tx1"/>
                </a:solidFill>
              </a:rPr>
              <a:t> 판정 이전에 취하·화해 시 종결</a:t>
            </a:r>
            <a:endParaRPr lang="ko-KR" altLang="en-US" sz="1400">
              <a:solidFill>
                <a:schemeClr val="tx1"/>
              </a:solidFill>
            </a:endParaRPr>
          </a:p>
          <a:p>
            <a:pPr>
              <a:lnSpc>
                <a:spcPct val="120000"/>
              </a:lnSpc>
              <a:defRPr lang="ko-KR" altLang="en-US"/>
            </a:pPr>
            <a:endParaRPr lang="ko-KR" altLang="ko-KR" sz="700">
              <a:solidFill>
                <a:schemeClr val="tx1"/>
              </a:solidFill>
            </a:endParaRPr>
          </a:p>
          <a:p>
            <a:pPr>
              <a:lnSpc>
                <a:spcPct val="120000"/>
              </a:lnSpc>
              <a:buFont typeface="Wingdings"/>
              <a:buChar char="§"/>
              <a:defRPr lang="ko-KR" altLang="en-US"/>
            </a:pPr>
            <a:r>
              <a:rPr lang="ko-KR" altLang="en-US" sz="1600" b="1">
                <a:solidFill>
                  <a:schemeClr val="tx1"/>
                </a:solidFill>
              </a:rPr>
              <a:t> 불복시 재심신청 :</a:t>
            </a:r>
            <a:r>
              <a:rPr lang="ko-KR" altLang="en-US" sz="1600">
                <a:solidFill>
                  <a:schemeClr val="tx1"/>
                </a:solidFill>
              </a:rPr>
              <a:t> 중노위 (판정서를 송달받은 날로부터 10일 이내)</a:t>
            </a:r>
            <a:endParaRPr lang="ko-KR" altLang="en-US"/>
          </a:p>
        </p:txBody>
      </p:sp>
      <p:cxnSp>
        <p:nvCxnSpPr>
          <p:cNvPr id="95" name="직선 연결선 34"/>
          <p:cNvCxnSpPr/>
          <p:nvPr/>
        </p:nvCxnSpPr>
        <p:spPr>
          <a:xfrm>
            <a:off x="71999" y="6165342"/>
            <a:ext cx="9072000" cy="8079"/>
          </a:xfrm>
          <a:prstGeom prst="line">
            <a:avLst/>
          </a:prstGeom>
          <a:ln w="19050">
            <a:gradFill flip="none" rotWithShape="1">
              <a:gsLst>
                <a:gs pos="0">
                  <a:schemeClr val="accent1">
                    <a:tint val="66000"/>
                    <a:satMod val="160000"/>
                    <a:alpha val="0"/>
                  </a:schemeClr>
                </a:gs>
                <a:gs pos="50000">
                  <a:schemeClr val="tx1">
                    <a:lumMod val="75000"/>
                    <a:lumOff val="25000"/>
                  </a:schemeClr>
                </a:gs>
                <a:gs pos="100000">
                  <a:schemeClr val="accent1">
                    <a:tint val="23500"/>
                    <a:satMod val="160000"/>
                    <a:alpha val="0"/>
                  </a:schemeClr>
                </a:gs>
              </a:gsLst>
              <a:lin ang="0" scaled="1"/>
              <a:tileRect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10.xml><?xml version="1.0" encoding="utf-8"?>
<p:sld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제목 45"/>
          <p:cNvSpPr>
            <a:spLocks noGrp="1"/>
          </p:cNvSpPr>
          <p:nvPr>
            <p:ph type="title" idx="4294967295"/>
          </p:nvPr>
        </p:nvSpPr>
        <p:spPr>
          <a:xfrm>
            <a:off x="0" y="0"/>
            <a:ext cx="9144000" cy="928705"/>
          </a:xfrm>
        </p:spPr>
        <p:txBody>
          <a:bodyPr/>
          <a:lstStyle/>
          <a:p>
            <a:pPr lvl="0">
              <a:defRPr lang="ko-KR" altLang="en-US"/>
            </a:pPr>
            <a:r>
              <a:rPr lang="ko-KR" altLang="en-US" sz="2800" spc="5">
                <a:solidFill>
                  <a:schemeClr val="accent6">
                    <a:lumMod val="30000"/>
                  </a:schemeClr>
                </a:solidFill>
                <a:cs typeface="맑은 고딕"/>
              </a:rPr>
              <a:t>Ⅲ</a:t>
            </a:r>
            <a:r>
              <a:rPr lang="ko-KR" altLang="en-US" sz="2800" b="0" i="0" spc="5">
                <a:solidFill>
                  <a:schemeClr val="accent6">
                    <a:lumMod val="30000"/>
                  </a:schemeClr>
                </a:solidFill>
                <a:cs typeface="맑은 고딕"/>
              </a:rPr>
              <a:t>. </a:t>
            </a:r>
            <a:r>
              <a:rPr lang="ko-KR" altLang="en-US" sz="2800" b="0" i="0" spc="5">
                <a:solidFill>
                  <a:schemeClr val="accent6">
                    <a:lumMod val="30000"/>
                  </a:schemeClr>
                </a:solidFill>
                <a:latin typeface="양재튼튼체B"/>
                <a:ea typeface="양재튼튼체B"/>
                <a:cs typeface="맑은 고딕"/>
              </a:rPr>
              <a:t>노동위원회 주요업무</a:t>
            </a:r>
            <a:endParaRPr lang="ko-KR" altLang="en-US" sz="2800" b="0" i="0" spc="5">
              <a:solidFill>
                <a:schemeClr val="accent6">
                  <a:lumMod val="30000"/>
                </a:schemeClr>
              </a:solidFill>
              <a:latin typeface="양재튼튼체B"/>
              <a:ea typeface="양재튼튼체B"/>
              <a:cs typeface="맑은 고딕"/>
            </a:endParaRPr>
          </a:p>
        </p:txBody>
      </p:sp>
      <p:sp>
        <p:nvSpPr>
          <p:cNvPr id="82" name="Rectangle 5"/>
          <p:cNvSpPr>
            <a:spLocks noChangeArrowheads="1"/>
          </p:cNvSpPr>
          <p:nvPr/>
        </p:nvSpPr>
        <p:spPr>
          <a:xfrm>
            <a:off x="251460" y="836676"/>
            <a:ext cx="2520315" cy="468000"/>
          </a:xfrm>
          <a:prstGeom prst="roundRect">
            <a:avLst>
              <a:gd name="adj" fmla="val 45833"/>
            </a:avLst>
          </a:prstGeom>
          <a:solidFill>
            <a:srgbClr val="a5a5e7">
              <a:alpha val="50000"/>
            </a:srgbClr>
          </a:solidFill>
          <a:ln w="12700">
            <a:solidFill>
              <a:schemeClr val="bg1">
                <a:lumMod val="95000"/>
              </a:schemeClr>
            </a:solidFill>
          </a:ln>
          <a:effectLst>
            <a:outerShdw blurRad="63500" sx="102000" sy="102000" algn="ctr" rotWithShape="0">
              <a:prstClr val="black">
                <a:alpha val="28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>
            <a:noAutofit/>
          </a:bodyPr>
          <a:lstStyle/>
          <a:p>
            <a:pPr algn="ctr">
              <a:buClr>
                <a:schemeClr val="bg1"/>
              </a:buClr>
              <a:defRPr lang="ko-KR" altLang="en-US"/>
            </a:pPr>
            <a:r>
              <a:rPr xmlns:mc="http://schemas.openxmlformats.org/markup-compatibility/2006" xmlns:hp="http://schemas.haansoft.com/office/presentation/8.0" lang="ko-KR" altLang="en-US" sz="2000" mc:Ignorable="hp" hp:hslEmbossed="0">
                <a:solidFill>
                  <a:srgbClr val="000000"/>
                </a:solidFill>
                <a:effectLst>
                  <a:outerShdw blurRad="38100" dist="38100" dir="2700000" algn="tl" rotWithShape="0">
                    <a:srgbClr val="000000">
                      <a:alpha val="40000"/>
                    </a:srgbClr>
                  </a:outerShdw>
                </a:effectLst>
                <a:latin typeface="양재튼튼체B"/>
                <a:ea typeface="양재튼튼체B"/>
              </a:rPr>
              <a:t>심판사건 진행절차</a:t>
            </a:r>
            <a:endParaRPr xmlns:mc="http://schemas.openxmlformats.org/markup-compatibility/2006" xmlns:hp="http://schemas.haansoft.com/office/presentation/8.0" lang="ko-KR" altLang="en-US" sz="2000" mc:Ignorable="hp" hp:hslEmbossed="0">
              <a:solidFill>
                <a:srgbClr val="000000"/>
              </a:solidFill>
              <a:effectLst>
                <a:outerShdw blurRad="38100" dist="38100" dir="2700000" algn="tl" rotWithShape="0">
                  <a:srgbClr val="000000">
                    <a:alpha val="40000"/>
                  </a:srgbClr>
                </a:outerShdw>
              </a:effectLst>
              <a:latin typeface="양재튼튼체B"/>
              <a:ea typeface="양재튼튼체B"/>
            </a:endParaRPr>
          </a:p>
        </p:txBody>
      </p:sp>
      <p:grpSp>
        <p:nvGrpSpPr>
          <p:cNvPr id="119" name="그룹 118"/>
          <p:cNvGrpSpPr/>
          <p:nvPr/>
        </p:nvGrpSpPr>
        <p:grpSpPr>
          <a:xfrm rot="0">
            <a:off x="2292096" y="692658"/>
            <a:ext cx="6600444" cy="5903595"/>
            <a:chOff x="2292096" y="692658"/>
            <a:chExt cx="6600444" cy="5903595"/>
          </a:xfrm>
        </p:grpSpPr>
        <p:pic>
          <p:nvPicPr>
            <p:cNvPr id="103" name="그림 102"/>
            <p:cNvPicPr>
              <a:picLocks noChangeAspect="1"/>
            </p:cNvPicPr>
            <p:nvPr/>
          </p:nvPicPr>
          <p:blipFill rotWithShape="1">
            <a:blip r:embed="rId2"/>
            <a:srcRect/>
            <a:stretch>
              <a:fillRect/>
            </a:stretch>
          </p:blipFill>
          <p:spPr>
            <a:xfrm>
              <a:off x="3936966" y="692658"/>
              <a:ext cx="4955573" cy="5903595"/>
            </a:xfrm>
            <a:prstGeom prst="rect">
              <a:avLst/>
            </a:prstGeom>
          </p:spPr>
        </p:pic>
        <p:sp>
          <p:nvSpPr>
            <p:cNvPr id="104" name="오른쪽으로 구부러진 화살표 103"/>
            <p:cNvSpPr/>
            <p:nvPr/>
          </p:nvSpPr>
          <p:spPr>
            <a:xfrm>
              <a:off x="2483739" y="836676"/>
              <a:ext cx="1440180" cy="3240405"/>
            </a:xfrm>
            <a:prstGeom prst="curvedRightArrow">
              <a:avLst>
                <a:gd name="adj1" fmla="val 16908"/>
                <a:gd name="adj2" fmla="val 33238"/>
                <a:gd name="adj3" fmla="val 18322"/>
              </a:avLst>
            </a:prstGeom>
            <a:effectLst/>
          </p:spPr>
          <p:style>
            <a:lnRef idx="0">
              <a:schemeClr val="accent5"/>
            </a:lnRef>
            <a:fillRef idx="3">
              <a:schemeClr val="accent5"/>
            </a:fillRef>
            <a:effectRef idx="3">
              <a:schemeClr val="accent5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 lang="ko-KR" altLang="en-US"/>
              </a:pPr>
              <a:endParaRPr lang="ko-KR" altLang="en-US"/>
            </a:p>
          </p:txBody>
        </p:sp>
        <p:sp>
          <p:nvSpPr>
            <p:cNvPr id="106" name="직사각형 105"/>
            <p:cNvSpPr txBox="1"/>
            <p:nvPr/>
          </p:nvSpPr>
          <p:spPr>
            <a:xfrm>
              <a:off x="3611498" y="1369314"/>
              <a:ext cx="1392556" cy="26708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defRPr lang="ko-KR" altLang="en-US"/>
              </a:pPr>
              <a:r>
                <a:rPr lang="ko-KR" altLang="en-US" sz="1200" b="1">
                  <a:latin typeface="맑은 고딕"/>
                  <a:ea typeface="맑은 고딕"/>
                  <a:cs typeface="맑은 고딕"/>
                </a:rPr>
                <a:t>[신청요건 조사]</a:t>
              </a:r>
              <a:endParaRPr lang="ko-KR" altLang="en-US" sz="1200" b="1">
                <a:latin typeface="맑은 고딕"/>
                <a:ea typeface="맑은 고딕"/>
                <a:cs typeface="맑은 고딕"/>
              </a:endParaRPr>
            </a:p>
          </p:txBody>
        </p:sp>
        <p:sp>
          <p:nvSpPr>
            <p:cNvPr id="107" name="직사각형 106"/>
            <p:cNvSpPr txBox="1"/>
            <p:nvPr/>
          </p:nvSpPr>
          <p:spPr>
            <a:xfrm>
              <a:off x="3592449" y="2338959"/>
              <a:ext cx="1440180" cy="26936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defRPr lang="ko-KR" altLang="en-US"/>
              </a:pPr>
              <a:r>
                <a:rPr lang="ko-KR" altLang="en-US" sz="1200" b="1">
                  <a:latin typeface="맑은 고딕"/>
                  <a:ea typeface="맑은 고딕"/>
                  <a:cs typeface="맑은 고딕"/>
                </a:rPr>
                <a:t>[조사보고서 작성]</a:t>
              </a:r>
              <a:endParaRPr lang="ko-KR" altLang="en-US" sz="1200" b="1">
                <a:latin typeface="맑은 고딕"/>
                <a:ea typeface="맑은 고딕"/>
                <a:cs typeface="맑은 고딕"/>
              </a:endParaRPr>
            </a:p>
          </p:txBody>
        </p:sp>
        <p:sp>
          <p:nvSpPr>
            <p:cNvPr id="108" name="오른쪽으로 구부러진 화살표 104"/>
            <p:cNvSpPr/>
            <p:nvPr/>
          </p:nvSpPr>
          <p:spPr>
            <a:xfrm>
              <a:off x="3150870" y="3755136"/>
              <a:ext cx="648081" cy="1008126"/>
            </a:xfrm>
            <a:prstGeom prst="curvedRightArrow">
              <a:avLst>
                <a:gd name="adj1" fmla="val 28710"/>
                <a:gd name="adj2" fmla="val 60770"/>
                <a:gd name="adj3" fmla="val 25000"/>
              </a:avLst>
            </a:prstGeom>
            <a:effectLst/>
          </p:spPr>
          <p:style>
            <a:lnRef idx="0">
              <a:schemeClr val="accent5"/>
            </a:lnRef>
            <a:fillRef idx="3">
              <a:schemeClr val="accent5"/>
            </a:fillRef>
            <a:effectRef idx="3">
              <a:schemeClr val="accent5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 lang="ko-KR" altLang="en-US"/>
              </a:pPr>
              <a:endParaRPr lang="ko-KR" altLang="en-US"/>
            </a:p>
          </p:txBody>
        </p:sp>
        <p:sp>
          <p:nvSpPr>
            <p:cNvPr id="109" name="직사각형 105"/>
            <p:cNvSpPr txBox="1"/>
            <p:nvPr/>
          </p:nvSpPr>
          <p:spPr>
            <a:xfrm>
              <a:off x="3660267" y="4067556"/>
              <a:ext cx="1241108" cy="26441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defRPr lang="ko-KR" altLang="en-US"/>
              </a:pPr>
              <a:r>
                <a:rPr lang="ko-KR" altLang="en-US" sz="1200" b="1">
                  <a:latin typeface="맑은 고딕"/>
                  <a:ea typeface="맑은 고딕"/>
                  <a:cs typeface="맑은 고딕"/>
                </a:rPr>
                <a:t>[판정서 작성]</a:t>
              </a:r>
              <a:endParaRPr lang="ko-KR" altLang="en-US" sz="1200" b="1">
                <a:latin typeface="맑은 고딕"/>
                <a:ea typeface="맑은 고딕"/>
                <a:cs typeface="맑은 고딕"/>
              </a:endParaRPr>
            </a:p>
          </p:txBody>
        </p:sp>
        <p:sp>
          <p:nvSpPr>
            <p:cNvPr id="110" name="직사각형 105"/>
            <p:cNvSpPr txBox="1"/>
            <p:nvPr/>
          </p:nvSpPr>
          <p:spPr>
            <a:xfrm>
              <a:off x="4211955" y="4900422"/>
              <a:ext cx="1241108" cy="26974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defRPr lang="ko-KR" altLang="en-US"/>
              </a:pPr>
              <a:r>
                <a:rPr lang="ko-KR" altLang="en-US" sz="1200" b="1">
                  <a:latin typeface="맑은 고딕"/>
                  <a:ea typeface="맑은 고딕"/>
                  <a:cs typeface="맑은 고딕"/>
                </a:rPr>
                <a:t>[불복시]</a:t>
              </a:r>
              <a:endParaRPr lang="ko-KR" altLang="en-US" sz="1200" b="1">
                <a:latin typeface="맑은 고딕"/>
                <a:ea typeface="맑은 고딕"/>
                <a:cs typeface="맑은 고딕"/>
              </a:endParaRPr>
            </a:p>
          </p:txBody>
        </p:sp>
        <p:pic>
          <p:nvPicPr>
            <p:cNvPr id="112" name="그림 111"/>
            <p:cNvPicPr>
              <a:picLocks noChangeAspect="1"/>
            </p:cNvPicPr>
            <p:nvPr/>
          </p:nvPicPr>
          <p:blipFill rotWithShape="1">
            <a:blip r:embed="rId3"/>
            <a:stretch>
              <a:fillRect/>
            </a:stretch>
          </p:blipFill>
          <p:spPr>
            <a:xfrm>
              <a:off x="6804279" y="4682832"/>
              <a:ext cx="1944243" cy="487338"/>
            </a:xfrm>
            <a:prstGeom prst="rect">
              <a:avLst/>
            </a:prstGeom>
          </p:spPr>
        </p:pic>
        <p:pic>
          <p:nvPicPr>
            <p:cNvPr id="114" name="그림 113"/>
            <p:cNvPicPr>
              <a:picLocks noChangeAspect="1"/>
            </p:cNvPicPr>
            <p:nvPr/>
          </p:nvPicPr>
          <p:blipFill rotWithShape="1">
            <a:blip r:embed="rId4"/>
            <a:stretch>
              <a:fillRect/>
            </a:stretch>
          </p:blipFill>
          <p:spPr>
            <a:xfrm rot="16200000">
              <a:off x="6512814" y="4824603"/>
              <a:ext cx="246887" cy="192023"/>
            </a:xfrm>
            <a:prstGeom prst="rect">
              <a:avLst/>
            </a:prstGeom>
          </p:spPr>
        </p:pic>
        <p:sp>
          <p:nvSpPr>
            <p:cNvPr id="115" name="직사각형 105"/>
            <p:cNvSpPr txBox="1"/>
            <p:nvPr/>
          </p:nvSpPr>
          <p:spPr>
            <a:xfrm>
              <a:off x="5743194" y="4778121"/>
              <a:ext cx="958550" cy="26822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defRPr lang="ko-KR" altLang="en-US"/>
              </a:pPr>
              <a:r>
                <a:rPr lang="ko-KR" altLang="en-US" sz="1200" b="1">
                  <a:latin typeface="맑은 고딕"/>
                  <a:ea typeface="맑은 고딕"/>
                  <a:cs typeface="맑은 고딕"/>
                </a:rPr>
                <a:t>[불이행시]</a:t>
              </a:r>
              <a:endParaRPr lang="ko-KR" altLang="en-US" sz="1200" b="1">
                <a:latin typeface="맑은 고딕"/>
                <a:ea typeface="맑은 고딕"/>
                <a:cs typeface="맑은 고딕"/>
              </a:endParaRPr>
            </a:p>
          </p:txBody>
        </p:sp>
        <p:sp>
          <p:nvSpPr>
            <p:cNvPr id="116" name="직사각형 115"/>
            <p:cNvSpPr txBox="1"/>
            <p:nvPr/>
          </p:nvSpPr>
          <p:spPr>
            <a:xfrm>
              <a:off x="7020306" y="4797933"/>
              <a:ext cx="1584198" cy="238887"/>
            </a:xfrm>
            <a:prstGeom prst="rect">
              <a:avLst/>
            </a:prstGeom>
            <a:solidFill>
              <a:srgbClr val="ffffff"/>
            </a:solidFill>
          </p:spPr>
          <p:txBody>
            <a:bodyPr wrap="square">
              <a:spAutoFit/>
            </a:bodyPr>
            <a:lstStyle/>
            <a:p>
              <a:pPr>
                <a:defRPr lang="ko-KR" altLang="en-US"/>
              </a:pPr>
              <a:r>
                <a:rPr lang="ko-KR" altLang="en-US" sz="1000" b="1">
                  <a:solidFill>
                    <a:srgbClr val="000000"/>
                  </a:solidFill>
                  <a:latin typeface="맑은 고딕"/>
                  <a:ea typeface="맑은 고딕"/>
                  <a:cs typeface="맑은 고딕"/>
                </a:rPr>
                <a:t>이행강제금 부과/고발</a:t>
              </a:r>
              <a:endParaRPr lang="ko-KR" altLang="en-US" sz="1000" b="1">
                <a:solidFill>
                  <a:srgbClr val="000000"/>
                </a:solidFill>
                <a:latin typeface="맑은 고딕"/>
                <a:ea typeface="맑은 고딕"/>
                <a:cs typeface="맑은 고딕"/>
              </a:endParaRPr>
            </a:p>
          </p:txBody>
        </p:sp>
        <p:sp>
          <p:nvSpPr>
            <p:cNvPr id="117" name="직사각형 116"/>
            <p:cNvSpPr txBox="1"/>
            <p:nvPr/>
          </p:nvSpPr>
          <p:spPr>
            <a:xfrm>
              <a:off x="2292096" y="2285619"/>
              <a:ext cx="820674" cy="33642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defRPr lang="ko-KR" altLang="en-US"/>
              </a:pPr>
              <a:r>
                <a:rPr lang="ko-KR" altLang="en-US" sz="1600">
                  <a:latin typeface="맑은 고딕"/>
                  <a:ea typeface="맑은 고딕"/>
                  <a:cs typeface="맑은 고딕"/>
                </a:rPr>
                <a:t>60일</a:t>
              </a:r>
              <a:endParaRPr lang="ko-KR" altLang="en-US" sz="1600">
                <a:latin typeface="맑은 고딕"/>
                <a:ea typeface="맑은 고딕"/>
                <a:cs typeface="맑은 고딕"/>
              </a:endParaRPr>
            </a:p>
          </p:txBody>
        </p:sp>
        <p:sp>
          <p:nvSpPr>
            <p:cNvPr id="118" name="직사각형 117"/>
            <p:cNvSpPr txBox="1"/>
            <p:nvPr/>
          </p:nvSpPr>
          <p:spPr>
            <a:xfrm>
              <a:off x="2981325" y="4058031"/>
              <a:ext cx="820674" cy="33909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defRPr lang="ko-KR" altLang="en-US"/>
              </a:pPr>
              <a:r>
                <a:rPr lang="ko-KR" altLang="en-US" sz="1600">
                  <a:latin typeface="맑은 고딕"/>
                  <a:ea typeface="맑은 고딕"/>
                  <a:cs typeface="맑은 고딕"/>
                </a:rPr>
                <a:t>30일</a:t>
              </a:r>
              <a:endParaRPr lang="ko-KR" altLang="en-US" sz="1600">
                <a:latin typeface="맑은 고딕"/>
                <a:ea typeface="맑은 고딕"/>
                <a:cs typeface="맑은 고딕"/>
              </a:endParaRPr>
            </a:p>
          </p:txBody>
        </p:sp>
      </p:grpSp>
    </p:spTree>
  </p:cSld>
  <p:clrMapOvr>
    <a:masterClrMapping/>
  </p:clrMapOvr>
</p:sld>
</file>

<file path=ppt/slides/slide11.xml><?xml version="1.0" encoding="utf-8"?>
<p:sld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제목 45"/>
          <p:cNvSpPr>
            <a:spLocks noGrp="1"/>
          </p:cNvSpPr>
          <p:nvPr>
            <p:ph type="title" idx="4294967295"/>
          </p:nvPr>
        </p:nvSpPr>
        <p:spPr>
          <a:xfrm>
            <a:off x="0" y="0"/>
            <a:ext cx="9144000" cy="928705"/>
          </a:xfrm>
        </p:spPr>
        <p:txBody>
          <a:bodyPr/>
          <a:lstStyle/>
          <a:p>
            <a:pPr lvl="0">
              <a:defRPr lang="ko-KR" altLang="en-US"/>
            </a:pPr>
            <a:r>
              <a:rPr lang="ko-KR" altLang="en-US" sz="2800" spc="5">
                <a:solidFill>
                  <a:schemeClr val="accent6">
                    <a:lumMod val="30000"/>
                  </a:schemeClr>
                </a:solidFill>
                <a:cs typeface="맑은 고딕"/>
              </a:rPr>
              <a:t>Ⅲ</a:t>
            </a:r>
            <a:r>
              <a:rPr lang="ko-KR" altLang="en-US" sz="2800" b="0" i="0" spc="5">
                <a:solidFill>
                  <a:schemeClr val="accent6">
                    <a:lumMod val="30000"/>
                  </a:schemeClr>
                </a:solidFill>
                <a:cs typeface="맑은 고딕"/>
              </a:rPr>
              <a:t>. </a:t>
            </a:r>
            <a:r>
              <a:rPr lang="ko-KR" altLang="en-US" sz="2800" b="0" i="0" spc="5">
                <a:solidFill>
                  <a:schemeClr val="accent6">
                    <a:lumMod val="30000"/>
                  </a:schemeClr>
                </a:solidFill>
                <a:latin typeface="양재튼튼체B"/>
                <a:ea typeface="양재튼튼체B"/>
                <a:cs typeface="맑은 고딕"/>
              </a:rPr>
              <a:t>노동위원회 주요업무</a:t>
            </a:r>
            <a:endParaRPr lang="ko-KR" altLang="en-US" sz="2800" b="0" i="0" spc="5">
              <a:solidFill>
                <a:schemeClr val="accent6">
                  <a:lumMod val="30000"/>
                </a:schemeClr>
              </a:solidFill>
              <a:latin typeface="양재튼튼체B"/>
              <a:ea typeface="양재튼튼체B"/>
              <a:cs typeface="맑은 고딕"/>
            </a:endParaRPr>
          </a:p>
        </p:txBody>
      </p:sp>
      <p:sp>
        <p:nvSpPr>
          <p:cNvPr id="81" name="Rectangle 16"/>
          <p:cNvSpPr>
            <a:spLocks noChangeArrowheads="1"/>
          </p:cNvSpPr>
          <p:nvPr/>
        </p:nvSpPr>
        <p:spPr>
          <a:xfrm>
            <a:off x="0" y="1070676"/>
            <a:ext cx="9148763" cy="5094666"/>
          </a:xfrm>
          <a:prstGeom prst="rect">
            <a:avLst/>
          </a:prstGeom>
          <a:solidFill>
            <a:schemeClr val="bg1">
              <a:lumMod val="75000"/>
              <a:alpha val="22000"/>
            </a:schemeClr>
          </a:solidFill>
          <a:ln w="9525" algn="ctr">
            <a:noFill/>
            <a:miter/>
          </a:ln>
          <a:effectLst/>
        </p:spPr>
        <p:txBody>
          <a:bodyPr anchor="ctr"/>
          <a:lstStyle/>
          <a:p>
            <a:pPr algn="ctr">
              <a:defRPr lang="ko-KR" altLang="en-US"/>
            </a:pPr>
            <a:endParaRPr lang="ko-KR" altLang="en-US"/>
          </a:p>
        </p:txBody>
      </p:sp>
      <p:sp>
        <p:nvSpPr>
          <p:cNvPr id="82" name="Rectangle 5"/>
          <p:cNvSpPr>
            <a:spLocks noChangeArrowheads="1"/>
          </p:cNvSpPr>
          <p:nvPr/>
        </p:nvSpPr>
        <p:spPr>
          <a:xfrm>
            <a:off x="252000" y="836676"/>
            <a:ext cx="4968081" cy="468000"/>
          </a:xfrm>
          <a:prstGeom prst="roundRect">
            <a:avLst>
              <a:gd name="adj" fmla="val 45833"/>
            </a:avLst>
          </a:prstGeom>
          <a:solidFill>
            <a:srgbClr val="a5a5e7">
              <a:alpha val="50000"/>
            </a:srgbClr>
          </a:solidFill>
          <a:ln w="12700">
            <a:solidFill>
              <a:schemeClr val="bg1">
                <a:lumMod val="95000"/>
              </a:schemeClr>
            </a:solidFill>
          </a:ln>
          <a:effectLst>
            <a:outerShdw blurRad="63500" sx="102000" sy="102000" algn="ctr" rotWithShape="0">
              <a:prstClr val="black">
                <a:alpha val="28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>
            <a:noAutofit/>
          </a:bodyPr>
          <a:lstStyle/>
          <a:p>
            <a:pPr algn="ctr">
              <a:defRPr lang="ko-KR" altLang="en-US"/>
            </a:pPr>
            <a:r>
              <a:rPr xmlns:mc="http://schemas.openxmlformats.org/markup-compatibility/2006" xmlns:hp="http://schemas.haansoft.com/office/presentation/8.0" lang="ko-KR" altLang="en-US" sz="2000" mc:Ignorable="hp" hp:hslEmbossed="0">
                <a:solidFill>
                  <a:srgbClr val="000000"/>
                </a:solidFill>
                <a:effectLst>
                  <a:outerShdw blurRad="38100" dist="38100" dir="2700000" algn="tl" rotWithShape="0">
                    <a:srgbClr val="000000">
                      <a:alpha val="40000"/>
                    </a:srgbClr>
                  </a:outerShdw>
                </a:effectLst>
                <a:latin typeface="양재튼튼체B"/>
                <a:ea typeface="양재튼튼체B"/>
              </a:rPr>
              <a:t>부당해고 및 부당노동행위 구제신청</a:t>
            </a:r>
            <a:endParaRPr xmlns:mc="http://schemas.openxmlformats.org/markup-compatibility/2006" xmlns:hp="http://schemas.haansoft.com/office/presentation/8.0" lang="ko-KR" altLang="en-US" sz="2000" mc:Ignorable="hp" hp:hslEmbossed="0">
              <a:solidFill>
                <a:srgbClr val="000000"/>
              </a:solidFill>
              <a:effectLst>
                <a:outerShdw blurRad="38100" dist="38100" dir="2700000" algn="tl" rotWithShape="0">
                  <a:srgbClr val="000000">
                    <a:alpha val="40000"/>
                  </a:srgbClr>
                </a:outerShdw>
              </a:effectLst>
              <a:latin typeface="양재튼튼체B"/>
              <a:ea typeface="양재튼튼체B"/>
            </a:endParaRPr>
          </a:p>
        </p:txBody>
      </p:sp>
      <p:sp>
        <p:nvSpPr>
          <p:cNvPr id="96" name="모서리가 둥근 직사각형 43"/>
          <p:cNvSpPr/>
          <p:nvPr/>
        </p:nvSpPr>
        <p:spPr>
          <a:xfrm>
            <a:off x="443182" y="1887206"/>
            <a:ext cx="8386836" cy="4458118"/>
          </a:xfrm>
          <a:prstGeom prst="roundRect">
            <a:avLst>
              <a:gd name="adj" fmla="val 1221"/>
            </a:avLst>
          </a:prstGeom>
          <a:solidFill>
            <a:schemeClr val="bg1"/>
          </a:solidFill>
          <a:ln w="127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anchor="ctr">
            <a:noAutofit/>
          </a:bodyPr>
          <a:lstStyle/>
          <a:p>
            <a:pPr algn="ctr">
              <a:defRPr lang="ko-KR" altLang="en-US">
                <a:latin typeface="+mn-lt"/>
                <a:ea typeface="+mn-ea"/>
                <a:cs typeface="+mn-cs"/>
              </a:defRPr>
            </a:pPr>
            <a:endParaRPr lang="ko-KR" altLang="en-US">
              <a:solidFill>
                <a:prstClr val="white"/>
              </a:solidFill>
              <a:cs typeface="+mj-cs"/>
            </a:endParaRPr>
          </a:p>
        </p:txBody>
      </p:sp>
      <p:sp>
        <p:nvSpPr>
          <p:cNvPr id="97" name="양쪽 모서리가 둥근 사각형 44"/>
          <p:cNvSpPr/>
          <p:nvPr/>
        </p:nvSpPr>
        <p:spPr>
          <a:xfrm>
            <a:off x="487953" y="1914738"/>
            <a:ext cx="8306061" cy="218118"/>
          </a:xfrm>
          <a:prstGeom prst="round2SameRect">
            <a:avLst>
              <a:gd name="adj1" fmla="val 16667"/>
              <a:gd name="adj2" fmla="val 0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 lang="ko-KR" altLang="en-US">
                <a:latin typeface="+mn-lt"/>
                <a:ea typeface="+mn-ea"/>
                <a:cs typeface="+mn-cs"/>
              </a:defRPr>
            </a:pPr>
            <a:endParaRPr lang="ko-KR" altLang="en-US">
              <a:solidFill>
                <a:prstClr val="white"/>
              </a:solidFill>
              <a:cs typeface="+mj-cs"/>
            </a:endParaRPr>
          </a:p>
        </p:txBody>
      </p:sp>
      <p:grpSp>
        <p:nvGrpSpPr>
          <p:cNvPr id="98" name="그룹 14"/>
          <p:cNvGrpSpPr/>
          <p:nvPr/>
        </p:nvGrpSpPr>
        <p:grpSpPr>
          <a:xfrm rot="0">
            <a:off x="3331440" y="1736812"/>
            <a:ext cx="2720429" cy="395838"/>
            <a:chOff x="2424460" y="1403251"/>
            <a:chExt cx="4144714" cy="603079"/>
          </a:xfrm>
        </p:grpSpPr>
        <p:sp>
          <p:nvSpPr>
            <p:cNvPr id="99" name="평행 사변형 49"/>
            <p:cNvSpPr/>
            <p:nvPr/>
          </p:nvSpPr>
          <p:spPr>
            <a:xfrm flipH="1">
              <a:off x="5789786" y="1422301"/>
              <a:ext cx="779388" cy="206499"/>
            </a:xfrm>
            <a:prstGeom prst="parallelogram">
              <a:avLst>
                <a:gd name="adj" fmla="val 25000"/>
              </a:avLst>
            </a:prstGeom>
            <a:solidFill>
              <a:srgbClr val="00206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 lang="ko-KR" altLang="en-US">
                  <a:latin typeface="+mn-lt"/>
                  <a:ea typeface="+mn-ea"/>
                  <a:cs typeface="+mn-cs"/>
                </a:defRPr>
              </a:pPr>
              <a:endParaRPr lang="ko-KR" altLang="en-US">
                <a:solidFill>
                  <a:prstClr val="white"/>
                </a:solidFill>
                <a:cs typeface="+mj-cs"/>
              </a:endParaRPr>
            </a:p>
          </p:txBody>
        </p:sp>
        <p:sp>
          <p:nvSpPr>
            <p:cNvPr id="100" name="평행 사변형 50"/>
            <p:cNvSpPr/>
            <p:nvPr/>
          </p:nvSpPr>
          <p:spPr>
            <a:xfrm>
              <a:off x="2424460" y="1422301"/>
              <a:ext cx="779388" cy="206499"/>
            </a:xfrm>
            <a:prstGeom prst="parallelogram">
              <a:avLst>
                <a:gd name="adj" fmla="val 25000"/>
              </a:avLst>
            </a:prstGeom>
            <a:solidFill>
              <a:srgbClr val="00206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 lang="ko-KR" altLang="en-US">
                  <a:latin typeface="+mn-lt"/>
                  <a:ea typeface="+mn-ea"/>
                  <a:cs typeface="+mn-cs"/>
                </a:defRPr>
              </a:pPr>
              <a:endParaRPr lang="ko-KR" altLang="en-US">
                <a:solidFill>
                  <a:prstClr val="white"/>
                </a:solidFill>
                <a:cs typeface="+mj-cs"/>
              </a:endParaRPr>
            </a:p>
          </p:txBody>
        </p:sp>
        <p:sp>
          <p:nvSpPr>
            <p:cNvPr id="101" name="사다리꼴 52"/>
            <p:cNvSpPr/>
            <p:nvPr/>
          </p:nvSpPr>
          <p:spPr>
            <a:xfrm rot="10800000">
              <a:off x="2483767" y="1418058"/>
              <a:ext cx="4032448" cy="548224"/>
            </a:xfrm>
            <a:prstGeom prst="trapezoid">
              <a:avLst>
                <a:gd name="adj" fmla="val 32349"/>
              </a:avLst>
            </a:prstGeom>
            <a:gradFill>
              <a:gsLst>
                <a:gs pos="49000">
                  <a:srgbClr val="007fc1"/>
                </a:gs>
                <a:gs pos="52000">
                  <a:srgbClr val="0564b3"/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anchor="ctr">
              <a:noAutofit/>
            </a:bodyPr>
            <a:lstStyle/>
            <a:p>
              <a:pPr algn="ctr">
                <a:defRPr lang="ko-KR" altLang="en-US">
                  <a:latin typeface="+mn-lt"/>
                  <a:ea typeface="+mn-ea"/>
                  <a:cs typeface="+mn-cs"/>
                </a:defRPr>
              </a:pPr>
              <a:endParaRPr lang="ko-KR" altLang="en-US">
                <a:solidFill>
                  <a:prstClr val="white"/>
                </a:solidFill>
                <a:cs typeface="+mj-cs"/>
              </a:endParaRPr>
            </a:p>
          </p:txBody>
        </p:sp>
        <p:sp>
          <p:nvSpPr>
            <p:cNvPr id="102" name="TextBox 53"/>
            <p:cNvSpPr txBox="1"/>
            <p:nvPr/>
          </p:nvSpPr>
          <p:spPr>
            <a:xfrm>
              <a:off x="3056657" y="1403251"/>
              <a:ext cx="2952329" cy="603079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>
                <a:defRPr lang="ko-KR" altLang="en-US">
                  <a:cs typeface="+mj-cs"/>
                </a:defRPr>
              </a:pPr>
              <a:r>
                <a:rPr xmlns:mc="http://schemas.openxmlformats.org/markup-compatibility/2006" xmlns:hp="http://schemas.haansoft.com/office/presentation/8.0" lang="ko-KR" altLang="en-US" sz="2000" mc:Ignorable="hp" hp:hslEmbossed="0">
                  <a:solidFill>
                    <a:prstClr val="white"/>
                  </a:solidFill>
                  <a:effectLst>
                    <a:outerShdw blurRad="38100" dist="38100" dir="2700000" algn="tl" rotWithShape="0">
                      <a:srgbClr val="000000">
                        <a:alpha val="40000"/>
                      </a:srgbClr>
                    </a:outerShdw>
                  </a:effectLst>
                  <a:cs typeface="+mj-cs"/>
                </a:rPr>
                <a:t>기타 제도</a:t>
              </a:r>
              <a:endParaRPr xmlns:mc="http://schemas.openxmlformats.org/markup-compatibility/2006" xmlns:hp="http://schemas.haansoft.com/office/presentation/8.0" lang="ko-KR" altLang="en-US" sz="2000" mc:Ignorable="hp" hp:hslEmbossed="0">
                <a:solidFill>
                  <a:prstClr val="white"/>
                </a:solidFill>
                <a:effectLst>
                  <a:outerShdw blurRad="38100" dist="38100" dir="2700000" algn="tl" rotWithShape="0">
                    <a:srgbClr val="000000">
                      <a:alpha val="40000"/>
                    </a:srgbClr>
                  </a:outerShdw>
                </a:effectLst>
                <a:cs typeface="+mj-cs"/>
              </a:endParaRPr>
            </a:p>
          </p:txBody>
        </p:sp>
      </p:grpSp>
      <p:grpSp>
        <p:nvGrpSpPr>
          <p:cNvPr id="103" name="그룹 44"/>
          <p:cNvGrpSpPr/>
          <p:nvPr/>
        </p:nvGrpSpPr>
        <p:grpSpPr>
          <a:xfrm rot="0">
            <a:off x="621106" y="4041068"/>
            <a:ext cx="8136904" cy="1116124"/>
            <a:chOff x="755576" y="3222501"/>
            <a:chExt cx="8136904" cy="943983"/>
          </a:xfrm>
        </p:grpSpPr>
        <p:sp>
          <p:nvSpPr>
            <p:cNvPr id="104" name="모서리가 둥근 직사각형 46"/>
            <p:cNvSpPr/>
            <p:nvPr/>
          </p:nvSpPr>
          <p:spPr>
            <a:xfrm>
              <a:off x="755576" y="3222501"/>
              <a:ext cx="8136904" cy="943983"/>
            </a:xfrm>
            <a:prstGeom prst="roundRect">
              <a:avLst>
                <a:gd name="adj" fmla="val 3765"/>
              </a:avLst>
            </a:prstGeom>
            <a:blipFill dpi="0" rotWithShape="1">
              <a:blip r:embed="rId2"/>
              <a:srcRect/>
              <a:tile tx="0" ty="0" sx="100000" sy="100000" flip="none" algn="tl"/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 lang="ko-KR" altLang="en-US">
                  <a:latin typeface="+mn-lt"/>
                  <a:ea typeface="+mn-ea"/>
                  <a:cs typeface="+mn-cs"/>
                </a:defRPr>
              </a:pPr>
              <a:endParaRPr lang="ko-KR" altLang="en-US" sz="2000">
                <a:solidFill>
                  <a:srgbClr val="4bacc6">
                    <a:lumMod val="50000"/>
                  </a:srgbClr>
                </a:solidFill>
                <a:cs typeface="+mj-cs"/>
              </a:endParaRPr>
            </a:p>
          </p:txBody>
        </p:sp>
        <p:sp>
          <p:nvSpPr>
            <p:cNvPr id="105" name="모서리가 둥근 직사각형 47"/>
            <p:cNvSpPr/>
            <p:nvPr/>
          </p:nvSpPr>
          <p:spPr>
            <a:xfrm>
              <a:off x="1979712" y="3296796"/>
              <a:ext cx="6768752" cy="792088"/>
            </a:xfrm>
            <a:prstGeom prst="roundRect">
              <a:avLst>
                <a:gd name="adj" fmla="val 5610"/>
              </a:avLst>
            </a:prstGeom>
            <a:solidFill>
              <a:schemeClr val="bg1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 lang="ko-KR" altLang="en-US">
                  <a:latin typeface="+mn-lt"/>
                  <a:ea typeface="+mn-ea"/>
                  <a:cs typeface="+mn-cs"/>
                </a:defRPr>
              </a:pPr>
              <a:endParaRPr lang="ko-KR" altLang="en-US" sz="2000">
                <a:solidFill>
                  <a:srgbClr val="4bacc6">
                    <a:lumMod val="50000"/>
                  </a:srgbClr>
                </a:solidFill>
                <a:cs typeface="+mj-cs"/>
              </a:endParaRPr>
            </a:p>
          </p:txBody>
        </p:sp>
      </p:grpSp>
      <p:grpSp>
        <p:nvGrpSpPr>
          <p:cNvPr id="107" name="그룹 57"/>
          <p:cNvGrpSpPr/>
          <p:nvPr/>
        </p:nvGrpSpPr>
        <p:grpSpPr>
          <a:xfrm rot="0">
            <a:off x="621106" y="5157192"/>
            <a:ext cx="8136904" cy="1116124"/>
            <a:chOff x="755576" y="3222501"/>
            <a:chExt cx="8136904" cy="943983"/>
          </a:xfrm>
        </p:grpSpPr>
        <p:sp>
          <p:nvSpPr>
            <p:cNvPr id="108" name="모서리가 둥근 직사각형 58"/>
            <p:cNvSpPr/>
            <p:nvPr/>
          </p:nvSpPr>
          <p:spPr>
            <a:xfrm>
              <a:off x="755576" y="3222501"/>
              <a:ext cx="8136904" cy="943983"/>
            </a:xfrm>
            <a:prstGeom prst="roundRect">
              <a:avLst>
                <a:gd name="adj" fmla="val 3765"/>
              </a:avLst>
            </a:prstGeom>
            <a:blipFill dpi="0" rotWithShape="1">
              <a:blip r:embed="rId2"/>
              <a:srcRect/>
              <a:tile tx="0" ty="0" sx="100000" sy="100000" flip="none" algn="tl"/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 lang="ko-KR" altLang="en-US">
                  <a:latin typeface="+mn-lt"/>
                  <a:ea typeface="+mn-ea"/>
                  <a:cs typeface="+mn-cs"/>
                </a:defRPr>
              </a:pPr>
              <a:endParaRPr lang="ko-KR" altLang="en-US" sz="2000">
                <a:solidFill>
                  <a:srgbClr val="4bacc6">
                    <a:lumMod val="50000"/>
                  </a:srgbClr>
                </a:solidFill>
                <a:cs typeface="+mj-cs"/>
              </a:endParaRPr>
            </a:p>
          </p:txBody>
        </p:sp>
        <p:sp>
          <p:nvSpPr>
            <p:cNvPr id="109" name="모서리가 둥근 직사각형 59"/>
            <p:cNvSpPr/>
            <p:nvPr/>
          </p:nvSpPr>
          <p:spPr>
            <a:xfrm>
              <a:off x="1979712" y="3296796"/>
              <a:ext cx="6768752" cy="792088"/>
            </a:xfrm>
            <a:prstGeom prst="roundRect">
              <a:avLst>
                <a:gd name="adj" fmla="val 5610"/>
              </a:avLst>
            </a:prstGeom>
            <a:solidFill>
              <a:schemeClr val="bg1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 lang="ko-KR" altLang="en-US">
                  <a:latin typeface="+mn-lt"/>
                  <a:ea typeface="+mn-ea"/>
                  <a:cs typeface="+mn-cs"/>
                </a:defRPr>
              </a:pPr>
              <a:endParaRPr lang="ko-KR" altLang="en-US" sz="2000">
                <a:solidFill>
                  <a:srgbClr val="4bacc6">
                    <a:lumMod val="50000"/>
                  </a:srgbClr>
                </a:solidFill>
                <a:cs typeface="+mj-cs"/>
              </a:endParaRPr>
            </a:p>
          </p:txBody>
        </p:sp>
      </p:grpSp>
      <p:sp>
        <p:nvSpPr>
          <p:cNvPr id="111" name="직사각형 75"/>
          <p:cNvSpPr/>
          <p:nvPr/>
        </p:nvSpPr>
        <p:spPr>
          <a:xfrm>
            <a:off x="2358822" y="4151237"/>
            <a:ext cx="6327180" cy="895108"/>
          </a:xfrm>
          <a:prstGeom prst="rect">
            <a:avLst/>
          </a:prstGeom>
        </p:spPr>
        <p:txBody>
          <a:bodyPr vert="horz" wrap="square" lIns="91440" tIns="45720" rIns="91440" bIns="45720" anchor="t">
            <a:spAutoFit/>
          </a:bodyPr>
          <a:lstStyle/>
          <a:p>
            <a:pPr algn="l" eaLnBrk="1" hangingPunct="1">
              <a:lnSpc>
                <a:spcPct val="110000"/>
              </a:lnSpc>
              <a:buClr>
                <a:schemeClr val="tx1"/>
              </a:buClr>
              <a:buFont typeface="Wingdings"/>
              <a:buChar char="§"/>
              <a:defRPr lang="ko-KR" altLang="en-US">
                <a:cs typeface="+mj-cs"/>
              </a:defRPr>
            </a:pPr>
            <a:r>
              <a:rPr lang="ko-KR" altLang="en-US" sz="1600">
                <a:solidFill>
                  <a:schemeClr val="tx1"/>
                </a:solidFill>
                <a:cs typeface="+mj-cs"/>
              </a:rPr>
              <a:t> 부당해고 등 사건에서 근로자가 원직복직을 원하지 않는 경우</a:t>
            </a:r>
            <a:endParaRPr lang="ko-KR" altLang="en-US" sz="1600">
              <a:solidFill>
                <a:schemeClr val="tx1"/>
              </a:solidFill>
              <a:cs typeface="+mj-cs"/>
            </a:endParaRPr>
          </a:p>
          <a:p>
            <a:pPr algn="l">
              <a:lnSpc>
                <a:spcPct val="110000"/>
              </a:lnSpc>
              <a:buClr>
                <a:srgbClr val="264c72"/>
              </a:buClr>
              <a:buFont typeface="Wingdings"/>
              <a:buNone/>
              <a:defRPr lang="ko-KR" altLang="en-US">
                <a:cs typeface="+mj-cs"/>
              </a:defRPr>
            </a:pPr>
            <a:r>
              <a:rPr lang="ko-KR" altLang="en-US" sz="1600">
                <a:solidFill>
                  <a:schemeClr val="tx1"/>
                </a:solidFill>
                <a:cs typeface="+mj-cs"/>
              </a:rPr>
              <a:t>   원직복직에 대신하여 임금상당액 이상의 금품을 지급하도록</a:t>
            </a:r>
            <a:endParaRPr lang="ko-KR" altLang="en-US" sz="1600">
              <a:solidFill>
                <a:schemeClr val="tx1"/>
              </a:solidFill>
              <a:cs typeface="+mj-cs"/>
            </a:endParaRPr>
          </a:p>
          <a:p>
            <a:pPr algn="l">
              <a:lnSpc>
                <a:spcPct val="110000"/>
              </a:lnSpc>
              <a:buClr>
                <a:srgbClr val="264c72"/>
              </a:buClr>
              <a:buFont typeface="Wingdings"/>
              <a:buNone/>
              <a:defRPr lang="ko-KR" altLang="en-US">
                <a:cs typeface="+mj-cs"/>
              </a:defRPr>
            </a:pPr>
            <a:r>
              <a:rPr lang="ko-KR" altLang="en-US" sz="1600">
                <a:solidFill>
                  <a:schemeClr val="tx1"/>
                </a:solidFill>
                <a:cs typeface="+mj-cs"/>
              </a:rPr>
              <a:t>   명하는 제도(해고가 부당하다고 인정된 경우)</a:t>
            </a:r>
            <a:endParaRPr lang="ko-KR" altLang="en-US" sz="1600">
              <a:solidFill>
                <a:schemeClr val="tx1"/>
              </a:solidFill>
              <a:cs typeface="+mj-cs"/>
            </a:endParaRPr>
          </a:p>
        </p:txBody>
      </p:sp>
      <p:sp>
        <p:nvSpPr>
          <p:cNvPr id="112" name="직사각형 80"/>
          <p:cNvSpPr/>
          <p:nvPr/>
        </p:nvSpPr>
        <p:spPr>
          <a:xfrm>
            <a:off x="2358823" y="5307619"/>
            <a:ext cx="6624735" cy="900775"/>
          </a:xfrm>
          <a:prstGeom prst="rect">
            <a:avLst/>
          </a:prstGeom>
        </p:spPr>
        <p:txBody>
          <a:bodyPr vert="horz" wrap="square" lIns="91440" tIns="45720" rIns="91440" bIns="45720" anchor="t">
            <a:spAutoFit/>
          </a:bodyPr>
          <a:lstStyle/>
          <a:p>
            <a:pPr algn="l" eaLnBrk="1" hangingPunct="1">
              <a:lnSpc>
                <a:spcPct val="110000"/>
              </a:lnSpc>
              <a:buClr>
                <a:schemeClr val="tx1"/>
              </a:buClr>
              <a:buFont typeface="Wingdings"/>
              <a:buChar char="§"/>
              <a:defRPr lang="ko-KR" altLang="en-US">
                <a:cs typeface="+mj-cs"/>
              </a:defRPr>
            </a:pPr>
            <a:r>
              <a:rPr lang="ko-KR" altLang="en-US" sz="1600">
                <a:solidFill>
                  <a:schemeClr val="tx1"/>
                </a:solidFill>
                <a:cs typeface="+mj-cs"/>
              </a:rPr>
              <a:t> 부당해고 등 구제명령을 이행하지 않는 경우 재심신청, 행정소송</a:t>
            </a:r>
            <a:endParaRPr lang="ko-KR" altLang="en-US" sz="1600">
              <a:solidFill>
                <a:schemeClr val="tx1"/>
              </a:solidFill>
              <a:cs typeface="+mj-cs"/>
            </a:endParaRPr>
          </a:p>
          <a:p>
            <a:pPr algn="l">
              <a:lnSpc>
                <a:spcPct val="110000"/>
              </a:lnSpc>
              <a:buClr>
                <a:srgbClr val="264c72"/>
              </a:buClr>
              <a:buFont typeface="Wingdings"/>
              <a:buNone/>
              <a:defRPr lang="ko-KR" altLang="en-US">
                <a:cs typeface="+mj-cs"/>
              </a:defRPr>
            </a:pPr>
            <a:r>
              <a:rPr lang="ko-KR" altLang="en-US" sz="1600">
                <a:solidFill>
                  <a:schemeClr val="tx1"/>
                </a:solidFill>
                <a:cs typeface="+mj-cs"/>
              </a:rPr>
              <a:t>   등 불복과 무관하게 최고 2천만원 이하의 이행강제금 부과</a:t>
            </a:r>
            <a:endParaRPr lang="ko-KR" altLang="en-US" sz="1600">
              <a:solidFill>
                <a:schemeClr val="tx1"/>
              </a:solidFill>
              <a:cs typeface="+mj-cs"/>
            </a:endParaRPr>
          </a:p>
          <a:p>
            <a:pPr algn="l" eaLnBrk="1" hangingPunct="1">
              <a:lnSpc>
                <a:spcPct val="110000"/>
              </a:lnSpc>
              <a:buClr>
                <a:schemeClr val="tx1"/>
              </a:buClr>
              <a:buFont typeface="Wingdings"/>
              <a:buNone/>
              <a:defRPr lang="ko-KR" altLang="en-US">
                <a:cs typeface="+mj-cs"/>
              </a:defRPr>
            </a:pPr>
            <a:r>
              <a:rPr lang="ko-KR" altLang="en-US" sz="1600">
                <a:solidFill>
                  <a:schemeClr val="tx1"/>
                </a:solidFill>
                <a:cs typeface="+mj-cs"/>
              </a:rPr>
              <a:t>  (구제명령 불이행시 매년 2회 범위에서 최장 2년간 반복 부과)</a:t>
            </a:r>
            <a:endParaRPr lang="ko-KR" altLang="en-US" sz="1600">
              <a:solidFill>
                <a:schemeClr val="tx1"/>
              </a:solidFill>
              <a:cs typeface="+mj-cs"/>
            </a:endParaRPr>
          </a:p>
        </p:txBody>
      </p:sp>
      <p:grpSp>
        <p:nvGrpSpPr>
          <p:cNvPr id="117" name="그룹 57"/>
          <p:cNvGrpSpPr/>
          <p:nvPr/>
        </p:nvGrpSpPr>
        <p:grpSpPr>
          <a:xfrm rot="0">
            <a:off x="638040" y="2221818"/>
            <a:ext cx="8136904" cy="1728192"/>
            <a:chOff x="755576" y="3222501"/>
            <a:chExt cx="8136904" cy="943983"/>
          </a:xfrm>
        </p:grpSpPr>
        <p:sp>
          <p:nvSpPr>
            <p:cNvPr id="118" name="모서리가 둥근 직사각형 58"/>
            <p:cNvSpPr/>
            <p:nvPr/>
          </p:nvSpPr>
          <p:spPr>
            <a:xfrm>
              <a:off x="755576" y="3222501"/>
              <a:ext cx="8136904" cy="943983"/>
            </a:xfrm>
            <a:prstGeom prst="roundRect">
              <a:avLst>
                <a:gd name="adj" fmla="val 3765"/>
              </a:avLst>
            </a:prstGeom>
            <a:blipFill dpi="0" rotWithShape="1">
              <a:blip r:embed="rId2"/>
              <a:srcRect/>
              <a:tile tx="0" ty="0" sx="100000" sy="100000" flip="none" algn="tl"/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 lang="ko-KR" altLang="en-US">
                  <a:latin typeface="+mn-lt"/>
                  <a:ea typeface="+mn-ea"/>
                  <a:cs typeface="+mn-cs"/>
                </a:defRPr>
              </a:pPr>
              <a:endParaRPr lang="ko-KR" altLang="en-US" sz="2000">
                <a:solidFill>
                  <a:srgbClr val="4bacc6">
                    <a:lumMod val="50000"/>
                  </a:srgbClr>
                </a:solidFill>
                <a:cs typeface="+mj-cs"/>
              </a:endParaRPr>
            </a:p>
          </p:txBody>
        </p:sp>
        <p:sp>
          <p:nvSpPr>
            <p:cNvPr id="119" name="모서리가 둥근 직사각형 59"/>
            <p:cNvSpPr/>
            <p:nvPr/>
          </p:nvSpPr>
          <p:spPr>
            <a:xfrm>
              <a:off x="1979712" y="3296796"/>
              <a:ext cx="6768752" cy="792088"/>
            </a:xfrm>
            <a:prstGeom prst="roundRect">
              <a:avLst>
                <a:gd name="adj" fmla="val 5610"/>
              </a:avLst>
            </a:prstGeom>
            <a:solidFill>
              <a:schemeClr val="bg1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 lang="ko-KR" altLang="en-US">
                  <a:latin typeface="+mn-lt"/>
                  <a:ea typeface="+mn-ea"/>
                  <a:cs typeface="+mn-cs"/>
                </a:defRPr>
              </a:pPr>
              <a:endParaRPr lang="ko-KR" altLang="en-US" sz="2000">
                <a:solidFill>
                  <a:srgbClr val="4bacc6">
                    <a:lumMod val="50000"/>
                  </a:srgbClr>
                </a:solidFill>
                <a:cs typeface="+mj-cs"/>
              </a:endParaRPr>
            </a:p>
          </p:txBody>
        </p:sp>
      </p:grpSp>
      <p:sp>
        <p:nvSpPr>
          <p:cNvPr id="121" name="직사각형 80"/>
          <p:cNvSpPr/>
          <p:nvPr/>
        </p:nvSpPr>
        <p:spPr>
          <a:xfrm>
            <a:off x="2375757" y="2372245"/>
            <a:ext cx="6624735" cy="1426325"/>
          </a:xfrm>
          <a:prstGeom prst="rect">
            <a:avLst/>
          </a:prstGeom>
        </p:spPr>
        <p:txBody>
          <a:bodyPr vert="horz" wrap="square" lIns="91440" tIns="45720" rIns="91440" bIns="45720" anchor="t">
            <a:spAutoFit/>
          </a:bodyPr>
          <a:lstStyle/>
          <a:p>
            <a:pPr algn="l" eaLnBrk="1" hangingPunct="1">
              <a:lnSpc>
                <a:spcPct val="110000"/>
              </a:lnSpc>
              <a:buClr>
                <a:schemeClr val="tx1"/>
              </a:buClr>
              <a:buFont typeface="Wingdings"/>
              <a:buChar char="§"/>
              <a:defRPr lang="ko-KR" altLang="en-US">
                <a:cs typeface="+mj-cs"/>
              </a:defRPr>
            </a:pPr>
            <a:r>
              <a:rPr lang="ko-KR" altLang="en-US" sz="1600">
                <a:solidFill>
                  <a:schemeClr val="tx1"/>
                </a:solidFill>
                <a:cs typeface="+mj-cs"/>
              </a:rPr>
              <a:t> 노사 간 분쟁이 자율적으로 신속히 해결되도록 지원</a:t>
            </a:r>
            <a:endParaRPr lang="ko-KR" altLang="en-US" sz="1600">
              <a:solidFill>
                <a:schemeClr val="tx1"/>
              </a:solidFill>
              <a:cs typeface="+mj-cs"/>
            </a:endParaRPr>
          </a:p>
          <a:p>
            <a:pPr algn="l" eaLnBrk="1" hangingPunct="1">
              <a:lnSpc>
                <a:spcPct val="110000"/>
              </a:lnSpc>
              <a:buClr>
                <a:schemeClr val="tx1"/>
              </a:buClr>
              <a:buFont typeface="Wingdings"/>
              <a:buChar char="§"/>
              <a:defRPr lang="ko-KR" altLang="en-US">
                <a:cs typeface="+mj-cs"/>
              </a:defRPr>
            </a:pPr>
            <a:r>
              <a:rPr lang="ko-KR" altLang="en-US" sz="1600">
                <a:solidFill>
                  <a:schemeClr val="tx1"/>
                </a:solidFill>
                <a:cs typeface="+mj-cs"/>
              </a:rPr>
              <a:t> 조사단계에서부터 화해를 적극 안내, 심문회의에서 위원들이 </a:t>
            </a:r>
            <a:endParaRPr lang="ko-KR" altLang="en-US" sz="1600">
              <a:solidFill>
                <a:schemeClr val="tx1"/>
              </a:solidFill>
              <a:cs typeface="+mj-cs"/>
            </a:endParaRPr>
          </a:p>
          <a:p>
            <a:pPr algn="l">
              <a:lnSpc>
                <a:spcPct val="110000"/>
              </a:lnSpc>
              <a:buClr>
                <a:srgbClr val="264c72"/>
              </a:buClr>
              <a:buFont typeface="Wingdings"/>
              <a:buNone/>
              <a:defRPr lang="ko-KR" altLang="en-US">
                <a:cs typeface="+mj-cs"/>
              </a:defRPr>
            </a:pPr>
            <a:r>
              <a:rPr lang="ko-KR" altLang="en-US" sz="1600">
                <a:solidFill>
                  <a:schemeClr val="tx1"/>
                </a:solidFill>
                <a:cs typeface="+mj-cs"/>
              </a:rPr>
              <a:t>   적극적으로 화해 권고</a:t>
            </a:r>
            <a:endParaRPr lang="ko-KR" altLang="en-US" sz="1600">
              <a:solidFill>
                <a:schemeClr val="tx1"/>
              </a:solidFill>
              <a:cs typeface="+mj-cs"/>
            </a:endParaRPr>
          </a:p>
          <a:p>
            <a:pPr algn="l" eaLnBrk="1" hangingPunct="1">
              <a:lnSpc>
                <a:spcPct val="110000"/>
              </a:lnSpc>
              <a:buClr>
                <a:schemeClr val="tx1"/>
              </a:buClr>
              <a:buFont typeface="Wingdings"/>
              <a:buChar char="§"/>
              <a:defRPr lang="ko-KR" altLang="en-US">
                <a:cs typeface="+mj-cs"/>
              </a:defRPr>
            </a:pPr>
            <a:r>
              <a:rPr lang="ko-KR" altLang="en-US" sz="1600">
                <a:solidFill>
                  <a:schemeClr val="tx1"/>
                </a:solidFill>
                <a:cs typeface="+mj-cs"/>
              </a:rPr>
              <a:t> 화해조서는 재판상 화해 효력(확정판결과 같은 효력) 부여</a:t>
            </a:r>
            <a:endParaRPr lang="ko-KR" altLang="en-US" sz="1600">
              <a:solidFill>
                <a:schemeClr val="tx1"/>
              </a:solidFill>
              <a:cs typeface="+mj-cs"/>
            </a:endParaRPr>
          </a:p>
          <a:p>
            <a:pPr algn="l">
              <a:lnSpc>
                <a:spcPct val="110000"/>
              </a:lnSpc>
              <a:buClr>
                <a:srgbClr val="264c72"/>
              </a:buClr>
              <a:buFont typeface="Wingdings"/>
              <a:buNone/>
              <a:defRPr lang="ko-KR" altLang="en-US">
                <a:cs typeface="+mj-cs"/>
              </a:defRPr>
            </a:pPr>
            <a:r>
              <a:rPr lang="ko-KR" altLang="en-US" sz="1600">
                <a:solidFill>
                  <a:schemeClr val="tx1"/>
                </a:solidFill>
                <a:cs typeface="+mj-cs"/>
              </a:rPr>
              <a:t>  (노동위원회법 제16조의3 5항)</a:t>
            </a:r>
            <a:endParaRPr lang="ko-KR" altLang="en-US" sz="1600">
              <a:solidFill>
                <a:schemeClr val="tx1"/>
              </a:solidFill>
              <a:cs typeface="+mj-cs"/>
            </a:endParaRPr>
          </a:p>
        </p:txBody>
      </p:sp>
      <p:grpSp>
        <p:nvGrpSpPr>
          <p:cNvPr id="127" name="그룹 26"/>
          <p:cNvGrpSpPr/>
          <p:nvPr/>
        </p:nvGrpSpPr>
        <p:grpSpPr>
          <a:xfrm rot="0">
            <a:off x="695190" y="2749210"/>
            <a:ext cx="1519006" cy="660738"/>
            <a:chOff x="3851427" y="2241649"/>
            <a:chExt cx="1198896" cy="1621820"/>
          </a:xfrm>
        </p:grpSpPr>
        <p:sp>
          <p:nvSpPr>
            <p:cNvPr id="128" name="오각형 7"/>
            <p:cNvSpPr/>
            <p:nvPr/>
          </p:nvSpPr>
          <p:spPr>
            <a:xfrm>
              <a:off x="3851427" y="2327743"/>
              <a:ext cx="1173624" cy="1535725"/>
            </a:xfrm>
            <a:prstGeom prst="homePlate">
              <a:avLst>
                <a:gd name="adj" fmla="val 33304"/>
              </a:avLst>
            </a:prstGeom>
            <a:gradFill>
              <a:gsLst>
                <a:gs pos="0">
                  <a:schemeClr val="accent5">
                    <a:lumMod val="60000"/>
                    <a:lumOff val="40000"/>
                  </a:schemeClr>
                </a:gs>
                <a:gs pos="40000">
                  <a:schemeClr val="accent5"/>
                </a:gs>
                <a:gs pos="100000">
                  <a:schemeClr val="accent5">
                    <a:lumMod val="75000"/>
                  </a:schemeClr>
                </a:gs>
              </a:gsLst>
              <a:lin ang="3000000" scaled="0"/>
            </a:gradFill>
            <a:ln>
              <a:noFill/>
            </a:ln>
            <a:effectLst>
              <a:outerShdw blurRad="50800" dist="38100" algn="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>
              <a:noAutofit/>
            </a:bodyPr>
            <a:lstStyle/>
            <a:p>
              <a:pPr algn="ctr">
                <a:defRPr lang="ko-KR" altLang="en-US"/>
              </a:pPr>
              <a:r>
                <a:rPr lang="ko-KR" altLang="en-US" sz="2000">
                  <a:solidFill>
                    <a:schemeClr val="accent6">
                      <a:lumMod val="30000"/>
                    </a:schemeClr>
                  </a:solidFill>
                  <a:latin typeface="양재튼튼체B"/>
                  <a:ea typeface="양재튼튼체B"/>
                </a:rPr>
                <a:t>화  해</a:t>
              </a:r>
              <a:endParaRPr lang="ko-KR" altLang="en-US" sz="2000">
                <a:solidFill>
                  <a:schemeClr val="accent6">
                    <a:lumMod val="30000"/>
                  </a:schemeClr>
                </a:solidFill>
                <a:latin typeface="양재튼튼체B"/>
                <a:ea typeface="양재튼튼체B"/>
              </a:endParaRPr>
            </a:p>
          </p:txBody>
        </p:sp>
        <p:sp>
          <p:nvSpPr>
            <p:cNvPr id="129" name="자유형 8"/>
            <p:cNvSpPr/>
            <p:nvPr/>
          </p:nvSpPr>
          <p:spPr>
            <a:xfrm>
              <a:off x="4599802" y="2241649"/>
              <a:ext cx="450522" cy="1301104"/>
            </a:xfrm>
            <a:custGeom>
              <a:avLst/>
              <a:gdLst>
                <a:gd name="connsiteX0" fmla="*/ 0 w 571504"/>
                <a:gd name="connsiteY0" fmla="*/ 0 h 1285884"/>
                <a:gd name="connsiteX1" fmla="*/ 126725 w 571504"/>
                <a:gd name="connsiteY1" fmla="*/ 0 h 1285884"/>
                <a:gd name="connsiteX2" fmla="*/ 571504 w 571504"/>
                <a:gd name="connsiteY2" fmla="*/ 642942 h 1285884"/>
                <a:gd name="connsiteX3" fmla="*/ 126725 w 571504"/>
                <a:gd name="connsiteY3" fmla="*/ 1285884 h 1285884"/>
                <a:gd name="connsiteX4" fmla="*/ 0 w 571504"/>
                <a:gd name="connsiteY4" fmla="*/ 1285884 h 1285884"/>
                <a:gd name="connsiteX5" fmla="*/ 444779 w 571504"/>
                <a:gd name="connsiteY5" fmla="*/ 642942 h 1285884"/>
                <a:gd name="connsiteX6" fmla="*/ 0 w 571504"/>
                <a:gd name="connsiteY6" fmla="*/ 0 h 1285884"/>
                <a:gd name="connsiteX0" fmla="*/ 111450 w 571504"/>
                <a:gd name="connsiteY0" fmla="*/ 0 h 1291588"/>
                <a:gd name="connsiteX1" fmla="*/ 126725 w 571504"/>
                <a:gd name="connsiteY1" fmla="*/ 5704 h 1291588"/>
                <a:gd name="connsiteX2" fmla="*/ 571504 w 571504"/>
                <a:gd name="connsiteY2" fmla="*/ 648646 h 1291588"/>
                <a:gd name="connsiteX3" fmla="*/ 126725 w 571504"/>
                <a:gd name="connsiteY3" fmla="*/ 1291588 h 1291588"/>
                <a:gd name="connsiteX4" fmla="*/ 0 w 571504"/>
                <a:gd name="connsiteY4" fmla="*/ 1291588 h 1291588"/>
                <a:gd name="connsiteX5" fmla="*/ 444779 w 571504"/>
                <a:gd name="connsiteY5" fmla="*/ 648646 h 1291588"/>
                <a:gd name="connsiteX6" fmla="*/ 111450 w 571504"/>
                <a:gd name="connsiteY6" fmla="*/ 0 h 1291588"/>
                <a:gd name="connsiteX0" fmla="*/ 0 w 460054"/>
                <a:gd name="connsiteY0" fmla="*/ 0 h 1295400"/>
                <a:gd name="connsiteX1" fmla="*/ 15275 w 460054"/>
                <a:gd name="connsiteY1" fmla="*/ 5704 h 1295400"/>
                <a:gd name="connsiteX2" fmla="*/ 460054 w 460054"/>
                <a:gd name="connsiteY2" fmla="*/ 648646 h 1295400"/>
                <a:gd name="connsiteX3" fmla="*/ 15275 w 460054"/>
                <a:gd name="connsiteY3" fmla="*/ 1291588 h 1295400"/>
                <a:gd name="connsiteX4" fmla="*/ 15240 w 460054"/>
                <a:gd name="connsiteY4" fmla="*/ 1295400 h 1295400"/>
                <a:gd name="connsiteX5" fmla="*/ 333329 w 460054"/>
                <a:gd name="connsiteY5" fmla="*/ 648646 h 1295400"/>
                <a:gd name="connsiteX6" fmla="*/ 0 w 460054"/>
                <a:gd name="connsiteY6" fmla="*/ 0 h 1295400"/>
                <a:gd name="connsiteX0" fmla="*/ 0 w 450522"/>
                <a:gd name="connsiteY0" fmla="*/ 0 h 1301104"/>
                <a:gd name="connsiteX1" fmla="*/ 5743 w 450522"/>
                <a:gd name="connsiteY1" fmla="*/ 11408 h 1301104"/>
                <a:gd name="connsiteX2" fmla="*/ 450522 w 450522"/>
                <a:gd name="connsiteY2" fmla="*/ 654350 h 1301104"/>
                <a:gd name="connsiteX3" fmla="*/ 5743 w 450522"/>
                <a:gd name="connsiteY3" fmla="*/ 1297292 h 1301104"/>
                <a:gd name="connsiteX4" fmla="*/ 5708 w 450522"/>
                <a:gd name="connsiteY4" fmla="*/ 1301104 h 1301104"/>
                <a:gd name="connsiteX5" fmla="*/ 323797 w 450522"/>
                <a:gd name="connsiteY5" fmla="*/ 654350 h 1301104"/>
                <a:gd name="connsiteX6" fmla="*/ 0 w 450522"/>
                <a:gd name="connsiteY6" fmla="*/ 0 h 1301104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450522" h="1301104">
                  <a:moveTo>
                    <a:pt x="0" y="0"/>
                  </a:moveTo>
                  <a:lnTo>
                    <a:pt x="5743" y="11408"/>
                  </a:lnTo>
                  <a:lnTo>
                    <a:pt x="450522" y="654350"/>
                  </a:lnTo>
                  <a:lnTo>
                    <a:pt x="5743" y="1297292"/>
                  </a:lnTo>
                  <a:cubicBezTo>
                    <a:pt x="5731" y="1298563"/>
                    <a:pt x="5720" y="1299833"/>
                    <a:pt x="5708" y="1301104"/>
                  </a:cubicBezTo>
                  <a:lnTo>
                    <a:pt x="323797" y="654350"/>
                  </a:lnTo>
                  <a:lnTo>
                    <a:pt x="0" y="0"/>
                  </a:lnTo>
                </a:path>
              </a:pathLst>
            </a:custGeom>
            <a:solidFill>
              <a:schemeClr val="accent5">
                <a:lumMod val="20000"/>
                <a:lumOff val="80000"/>
                <a:alpha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>
              <a:noAutofit/>
            </a:bodyPr>
            <a:lstStyle/>
            <a:p>
              <a:pPr algn="ctr">
                <a:defRPr lang="ko-KR" altLang="en-US"/>
              </a:pPr>
              <a:endParaRPr lang="ko-KR" altLang="en-US"/>
            </a:p>
          </p:txBody>
        </p:sp>
      </p:grpSp>
      <p:grpSp>
        <p:nvGrpSpPr>
          <p:cNvPr id="130" name="그룹 26"/>
          <p:cNvGrpSpPr/>
          <p:nvPr/>
        </p:nvGrpSpPr>
        <p:grpSpPr>
          <a:xfrm rot="0">
            <a:off x="676140" y="2749210"/>
            <a:ext cx="1720781" cy="2119970"/>
            <a:chOff x="3551543" y="2241649"/>
            <a:chExt cx="1741550" cy="3350200"/>
          </a:xfrm>
        </p:grpSpPr>
        <p:sp>
          <p:nvSpPr>
            <p:cNvPr id="131" name="오각형 7"/>
            <p:cNvSpPr/>
            <p:nvPr/>
          </p:nvSpPr>
          <p:spPr>
            <a:xfrm>
              <a:off x="3551543" y="4567683"/>
              <a:ext cx="1741550" cy="1024165"/>
            </a:xfrm>
            <a:prstGeom prst="homePlate">
              <a:avLst>
                <a:gd name="adj" fmla="val 33304"/>
              </a:avLst>
            </a:prstGeom>
            <a:gradFill>
              <a:gsLst>
                <a:gs pos="0">
                  <a:schemeClr val="accent5">
                    <a:lumMod val="60000"/>
                    <a:lumOff val="40000"/>
                  </a:schemeClr>
                </a:gs>
                <a:gs pos="40000">
                  <a:schemeClr val="accent5"/>
                </a:gs>
                <a:gs pos="100000">
                  <a:schemeClr val="accent5">
                    <a:lumMod val="75000"/>
                  </a:schemeClr>
                </a:gs>
              </a:gsLst>
              <a:lin ang="3000000" scaled="0"/>
            </a:gradFill>
            <a:ln>
              <a:noFill/>
            </a:ln>
            <a:effectLst>
              <a:outerShdw blurRad="50800" dist="38100" algn="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>
              <a:noAutofit/>
            </a:bodyPr>
            <a:lstStyle/>
            <a:p>
              <a:pPr algn="ctr">
                <a:defRPr lang="ko-KR" altLang="en-US"/>
              </a:pPr>
              <a:r>
                <a:rPr lang="ko-KR" altLang="en-US">
                  <a:solidFill>
                    <a:schemeClr val="accent6">
                      <a:lumMod val="30000"/>
                    </a:schemeClr>
                  </a:solidFill>
                  <a:latin typeface="양재튼튼체B"/>
                  <a:ea typeface="양재튼튼체B"/>
                </a:rPr>
                <a:t>금전보상명령</a:t>
              </a:r>
              <a:endParaRPr lang="ko-KR" altLang="en-US">
                <a:solidFill>
                  <a:schemeClr val="accent6">
                    <a:lumMod val="30000"/>
                  </a:schemeClr>
                </a:solidFill>
                <a:latin typeface="양재튼튼체B"/>
                <a:ea typeface="양재튼튼체B"/>
              </a:endParaRPr>
            </a:p>
          </p:txBody>
        </p:sp>
        <p:sp>
          <p:nvSpPr>
            <p:cNvPr id="132" name="자유형 8"/>
            <p:cNvSpPr/>
            <p:nvPr/>
          </p:nvSpPr>
          <p:spPr>
            <a:xfrm>
              <a:off x="4599802" y="2241649"/>
              <a:ext cx="450522" cy="1301104"/>
            </a:xfrm>
            <a:custGeom>
              <a:avLst/>
              <a:gdLst>
                <a:gd name="connsiteX0" fmla="*/ 0 w 571504"/>
                <a:gd name="connsiteY0" fmla="*/ 0 h 1285884"/>
                <a:gd name="connsiteX1" fmla="*/ 126725 w 571504"/>
                <a:gd name="connsiteY1" fmla="*/ 0 h 1285884"/>
                <a:gd name="connsiteX2" fmla="*/ 571504 w 571504"/>
                <a:gd name="connsiteY2" fmla="*/ 642942 h 1285884"/>
                <a:gd name="connsiteX3" fmla="*/ 126725 w 571504"/>
                <a:gd name="connsiteY3" fmla="*/ 1285884 h 1285884"/>
                <a:gd name="connsiteX4" fmla="*/ 0 w 571504"/>
                <a:gd name="connsiteY4" fmla="*/ 1285884 h 1285884"/>
                <a:gd name="connsiteX5" fmla="*/ 444779 w 571504"/>
                <a:gd name="connsiteY5" fmla="*/ 642942 h 1285884"/>
                <a:gd name="connsiteX6" fmla="*/ 0 w 571504"/>
                <a:gd name="connsiteY6" fmla="*/ 0 h 1285884"/>
                <a:gd name="connsiteX0" fmla="*/ 111450 w 571504"/>
                <a:gd name="connsiteY0" fmla="*/ 0 h 1291588"/>
                <a:gd name="connsiteX1" fmla="*/ 126725 w 571504"/>
                <a:gd name="connsiteY1" fmla="*/ 5704 h 1291588"/>
                <a:gd name="connsiteX2" fmla="*/ 571504 w 571504"/>
                <a:gd name="connsiteY2" fmla="*/ 648646 h 1291588"/>
                <a:gd name="connsiteX3" fmla="*/ 126725 w 571504"/>
                <a:gd name="connsiteY3" fmla="*/ 1291588 h 1291588"/>
                <a:gd name="connsiteX4" fmla="*/ 0 w 571504"/>
                <a:gd name="connsiteY4" fmla="*/ 1291588 h 1291588"/>
                <a:gd name="connsiteX5" fmla="*/ 444779 w 571504"/>
                <a:gd name="connsiteY5" fmla="*/ 648646 h 1291588"/>
                <a:gd name="connsiteX6" fmla="*/ 111450 w 571504"/>
                <a:gd name="connsiteY6" fmla="*/ 0 h 1291588"/>
                <a:gd name="connsiteX0" fmla="*/ 0 w 460054"/>
                <a:gd name="connsiteY0" fmla="*/ 0 h 1295400"/>
                <a:gd name="connsiteX1" fmla="*/ 15275 w 460054"/>
                <a:gd name="connsiteY1" fmla="*/ 5704 h 1295400"/>
                <a:gd name="connsiteX2" fmla="*/ 460054 w 460054"/>
                <a:gd name="connsiteY2" fmla="*/ 648646 h 1295400"/>
                <a:gd name="connsiteX3" fmla="*/ 15275 w 460054"/>
                <a:gd name="connsiteY3" fmla="*/ 1291588 h 1295400"/>
                <a:gd name="connsiteX4" fmla="*/ 15240 w 460054"/>
                <a:gd name="connsiteY4" fmla="*/ 1295400 h 1295400"/>
                <a:gd name="connsiteX5" fmla="*/ 333329 w 460054"/>
                <a:gd name="connsiteY5" fmla="*/ 648646 h 1295400"/>
                <a:gd name="connsiteX6" fmla="*/ 0 w 460054"/>
                <a:gd name="connsiteY6" fmla="*/ 0 h 1295400"/>
                <a:gd name="connsiteX0" fmla="*/ 0 w 450522"/>
                <a:gd name="connsiteY0" fmla="*/ 0 h 1301104"/>
                <a:gd name="connsiteX1" fmla="*/ 5743 w 450522"/>
                <a:gd name="connsiteY1" fmla="*/ 11408 h 1301104"/>
                <a:gd name="connsiteX2" fmla="*/ 450522 w 450522"/>
                <a:gd name="connsiteY2" fmla="*/ 654350 h 1301104"/>
                <a:gd name="connsiteX3" fmla="*/ 5743 w 450522"/>
                <a:gd name="connsiteY3" fmla="*/ 1297292 h 1301104"/>
                <a:gd name="connsiteX4" fmla="*/ 5708 w 450522"/>
                <a:gd name="connsiteY4" fmla="*/ 1301104 h 1301104"/>
                <a:gd name="connsiteX5" fmla="*/ 323797 w 450522"/>
                <a:gd name="connsiteY5" fmla="*/ 654350 h 1301104"/>
                <a:gd name="connsiteX6" fmla="*/ 0 w 450522"/>
                <a:gd name="connsiteY6" fmla="*/ 0 h 1301104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450522" h="1301104">
                  <a:moveTo>
                    <a:pt x="0" y="0"/>
                  </a:moveTo>
                  <a:lnTo>
                    <a:pt x="5743" y="11408"/>
                  </a:lnTo>
                  <a:lnTo>
                    <a:pt x="450522" y="654350"/>
                  </a:lnTo>
                  <a:lnTo>
                    <a:pt x="5743" y="1297292"/>
                  </a:lnTo>
                  <a:cubicBezTo>
                    <a:pt x="5731" y="1298563"/>
                    <a:pt x="5720" y="1299833"/>
                    <a:pt x="5708" y="1301104"/>
                  </a:cubicBezTo>
                  <a:lnTo>
                    <a:pt x="323797" y="654350"/>
                  </a:lnTo>
                  <a:lnTo>
                    <a:pt x="0" y="0"/>
                  </a:lnTo>
                </a:path>
              </a:pathLst>
            </a:custGeom>
            <a:solidFill>
              <a:schemeClr val="accent5">
                <a:lumMod val="20000"/>
                <a:lumOff val="80000"/>
                <a:alpha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>
              <a:noAutofit/>
            </a:bodyPr>
            <a:lstStyle/>
            <a:p>
              <a:pPr algn="ctr">
                <a:defRPr lang="ko-KR" altLang="en-US"/>
              </a:pPr>
              <a:endParaRPr lang="ko-KR" altLang="en-US"/>
            </a:p>
          </p:txBody>
        </p:sp>
      </p:grpSp>
      <p:grpSp>
        <p:nvGrpSpPr>
          <p:cNvPr id="133" name="그룹 26"/>
          <p:cNvGrpSpPr/>
          <p:nvPr/>
        </p:nvGrpSpPr>
        <p:grpSpPr>
          <a:xfrm rot="0">
            <a:off x="695189" y="5144951"/>
            <a:ext cx="1692207" cy="948381"/>
            <a:chOff x="3724361" y="2241649"/>
            <a:chExt cx="1425081" cy="1498732"/>
          </a:xfrm>
        </p:grpSpPr>
        <p:sp>
          <p:nvSpPr>
            <p:cNvPr id="134" name="오각형 7"/>
            <p:cNvSpPr/>
            <p:nvPr/>
          </p:nvSpPr>
          <p:spPr>
            <a:xfrm>
              <a:off x="3724361" y="2722828"/>
              <a:ext cx="1425081" cy="1017552"/>
            </a:xfrm>
            <a:prstGeom prst="homePlate">
              <a:avLst>
                <a:gd name="adj" fmla="val 33304"/>
              </a:avLst>
            </a:prstGeom>
            <a:gradFill>
              <a:gsLst>
                <a:gs pos="0">
                  <a:schemeClr val="accent5">
                    <a:lumMod val="60000"/>
                    <a:lumOff val="40000"/>
                  </a:schemeClr>
                </a:gs>
                <a:gs pos="40000">
                  <a:schemeClr val="accent5"/>
                </a:gs>
                <a:gs pos="100000">
                  <a:schemeClr val="accent5">
                    <a:lumMod val="75000"/>
                  </a:schemeClr>
                </a:gs>
              </a:gsLst>
              <a:lin ang="3000000" scaled="0"/>
            </a:gradFill>
            <a:ln>
              <a:noFill/>
            </a:ln>
            <a:effectLst>
              <a:outerShdw blurRad="50800" dist="38100" algn="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>
              <a:noAutofit/>
            </a:bodyPr>
            <a:lstStyle/>
            <a:p>
              <a:pPr algn="ctr">
                <a:defRPr lang="ko-KR" altLang="en-US"/>
              </a:pPr>
              <a:r>
                <a:rPr lang="ko-KR" altLang="en-US">
                  <a:solidFill>
                    <a:schemeClr val="accent6">
                      <a:lumMod val="30000"/>
                    </a:schemeClr>
                  </a:solidFill>
                  <a:latin typeface="양재튼튼체B"/>
                  <a:ea typeface="양재튼튼체B"/>
                </a:rPr>
                <a:t>이행강제금</a:t>
              </a:r>
              <a:endParaRPr lang="ko-KR" altLang="en-US">
                <a:solidFill>
                  <a:schemeClr val="accent6">
                    <a:lumMod val="30000"/>
                  </a:schemeClr>
                </a:solidFill>
                <a:latin typeface="양재튼튼체B"/>
                <a:ea typeface="양재튼튼체B"/>
              </a:endParaRPr>
            </a:p>
          </p:txBody>
        </p:sp>
        <p:sp>
          <p:nvSpPr>
            <p:cNvPr id="135" name="자유형 8"/>
            <p:cNvSpPr/>
            <p:nvPr/>
          </p:nvSpPr>
          <p:spPr>
            <a:xfrm>
              <a:off x="4599802" y="2241649"/>
              <a:ext cx="450522" cy="1301104"/>
            </a:xfrm>
            <a:custGeom>
              <a:avLst/>
              <a:gdLst>
                <a:gd name="connsiteX0" fmla="*/ 0 w 571504"/>
                <a:gd name="connsiteY0" fmla="*/ 0 h 1285884"/>
                <a:gd name="connsiteX1" fmla="*/ 126725 w 571504"/>
                <a:gd name="connsiteY1" fmla="*/ 0 h 1285884"/>
                <a:gd name="connsiteX2" fmla="*/ 571504 w 571504"/>
                <a:gd name="connsiteY2" fmla="*/ 642942 h 1285884"/>
                <a:gd name="connsiteX3" fmla="*/ 126725 w 571504"/>
                <a:gd name="connsiteY3" fmla="*/ 1285884 h 1285884"/>
                <a:gd name="connsiteX4" fmla="*/ 0 w 571504"/>
                <a:gd name="connsiteY4" fmla="*/ 1285884 h 1285884"/>
                <a:gd name="connsiteX5" fmla="*/ 444779 w 571504"/>
                <a:gd name="connsiteY5" fmla="*/ 642942 h 1285884"/>
                <a:gd name="connsiteX6" fmla="*/ 0 w 571504"/>
                <a:gd name="connsiteY6" fmla="*/ 0 h 1285884"/>
                <a:gd name="connsiteX0" fmla="*/ 111450 w 571504"/>
                <a:gd name="connsiteY0" fmla="*/ 0 h 1291588"/>
                <a:gd name="connsiteX1" fmla="*/ 126725 w 571504"/>
                <a:gd name="connsiteY1" fmla="*/ 5704 h 1291588"/>
                <a:gd name="connsiteX2" fmla="*/ 571504 w 571504"/>
                <a:gd name="connsiteY2" fmla="*/ 648646 h 1291588"/>
                <a:gd name="connsiteX3" fmla="*/ 126725 w 571504"/>
                <a:gd name="connsiteY3" fmla="*/ 1291588 h 1291588"/>
                <a:gd name="connsiteX4" fmla="*/ 0 w 571504"/>
                <a:gd name="connsiteY4" fmla="*/ 1291588 h 1291588"/>
                <a:gd name="connsiteX5" fmla="*/ 444779 w 571504"/>
                <a:gd name="connsiteY5" fmla="*/ 648646 h 1291588"/>
                <a:gd name="connsiteX6" fmla="*/ 111450 w 571504"/>
                <a:gd name="connsiteY6" fmla="*/ 0 h 1291588"/>
                <a:gd name="connsiteX0" fmla="*/ 0 w 460054"/>
                <a:gd name="connsiteY0" fmla="*/ 0 h 1295400"/>
                <a:gd name="connsiteX1" fmla="*/ 15275 w 460054"/>
                <a:gd name="connsiteY1" fmla="*/ 5704 h 1295400"/>
                <a:gd name="connsiteX2" fmla="*/ 460054 w 460054"/>
                <a:gd name="connsiteY2" fmla="*/ 648646 h 1295400"/>
                <a:gd name="connsiteX3" fmla="*/ 15275 w 460054"/>
                <a:gd name="connsiteY3" fmla="*/ 1291588 h 1295400"/>
                <a:gd name="connsiteX4" fmla="*/ 15240 w 460054"/>
                <a:gd name="connsiteY4" fmla="*/ 1295400 h 1295400"/>
                <a:gd name="connsiteX5" fmla="*/ 333329 w 460054"/>
                <a:gd name="connsiteY5" fmla="*/ 648646 h 1295400"/>
                <a:gd name="connsiteX6" fmla="*/ 0 w 460054"/>
                <a:gd name="connsiteY6" fmla="*/ 0 h 1295400"/>
                <a:gd name="connsiteX0" fmla="*/ 0 w 450522"/>
                <a:gd name="connsiteY0" fmla="*/ 0 h 1301104"/>
                <a:gd name="connsiteX1" fmla="*/ 5743 w 450522"/>
                <a:gd name="connsiteY1" fmla="*/ 11408 h 1301104"/>
                <a:gd name="connsiteX2" fmla="*/ 450522 w 450522"/>
                <a:gd name="connsiteY2" fmla="*/ 654350 h 1301104"/>
                <a:gd name="connsiteX3" fmla="*/ 5743 w 450522"/>
                <a:gd name="connsiteY3" fmla="*/ 1297292 h 1301104"/>
                <a:gd name="connsiteX4" fmla="*/ 5708 w 450522"/>
                <a:gd name="connsiteY4" fmla="*/ 1301104 h 1301104"/>
                <a:gd name="connsiteX5" fmla="*/ 323797 w 450522"/>
                <a:gd name="connsiteY5" fmla="*/ 654350 h 1301104"/>
                <a:gd name="connsiteX6" fmla="*/ 0 w 450522"/>
                <a:gd name="connsiteY6" fmla="*/ 0 h 1301104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450522" h="1301104">
                  <a:moveTo>
                    <a:pt x="0" y="0"/>
                  </a:moveTo>
                  <a:lnTo>
                    <a:pt x="5743" y="11408"/>
                  </a:lnTo>
                  <a:lnTo>
                    <a:pt x="450522" y="654350"/>
                  </a:lnTo>
                  <a:lnTo>
                    <a:pt x="5743" y="1297292"/>
                  </a:lnTo>
                  <a:cubicBezTo>
                    <a:pt x="5731" y="1298563"/>
                    <a:pt x="5720" y="1299833"/>
                    <a:pt x="5708" y="1301104"/>
                  </a:cubicBezTo>
                  <a:lnTo>
                    <a:pt x="323797" y="654350"/>
                  </a:lnTo>
                  <a:lnTo>
                    <a:pt x="0" y="0"/>
                  </a:lnTo>
                </a:path>
              </a:pathLst>
            </a:custGeom>
            <a:solidFill>
              <a:schemeClr val="accent5">
                <a:lumMod val="20000"/>
                <a:lumOff val="80000"/>
                <a:alpha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>
              <a:noAutofit/>
            </a:bodyPr>
            <a:lstStyle/>
            <a:p>
              <a:pPr algn="ctr">
                <a:defRPr lang="ko-KR" altLang="en-US"/>
              </a:pPr>
              <a:endParaRPr lang="ko-KR" altLang="en-US"/>
            </a:p>
          </p:txBody>
        </p:sp>
      </p:grpSp>
    </p:spTree>
  </p:cSld>
  <p:clrMapOvr>
    <a:masterClrMapping/>
  </p:clrMapOvr>
</p:sld>
</file>

<file path=ppt/slides/slide12.xml><?xml version="1.0" encoding="utf-8"?>
<p:sld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제목 45"/>
          <p:cNvSpPr>
            <a:spLocks noGrp="1"/>
          </p:cNvSpPr>
          <p:nvPr>
            <p:ph type="title" idx="4294967295"/>
          </p:nvPr>
        </p:nvSpPr>
        <p:spPr>
          <a:xfrm>
            <a:off x="0" y="0"/>
            <a:ext cx="9144000" cy="928705"/>
          </a:xfrm>
        </p:spPr>
        <p:txBody>
          <a:bodyPr/>
          <a:lstStyle/>
          <a:p>
            <a:pPr lvl="0">
              <a:defRPr lang="ko-KR" altLang="en-US"/>
            </a:pPr>
            <a:r>
              <a:rPr lang="ko-KR" altLang="en-US" sz="2800" spc="5">
                <a:solidFill>
                  <a:schemeClr val="accent6">
                    <a:lumMod val="30000"/>
                  </a:schemeClr>
                </a:solidFill>
                <a:cs typeface="맑은 고딕"/>
              </a:rPr>
              <a:t>Ⅲ</a:t>
            </a:r>
            <a:r>
              <a:rPr lang="ko-KR" altLang="en-US" sz="2800" b="0" i="0" spc="5">
                <a:solidFill>
                  <a:schemeClr val="accent6">
                    <a:lumMod val="30000"/>
                  </a:schemeClr>
                </a:solidFill>
                <a:cs typeface="맑은 고딕"/>
              </a:rPr>
              <a:t>. </a:t>
            </a:r>
            <a:r>
              <a:rPr lang="ko-KR" altLang="en-US" sz="2800" b="0" i="0" spc="5">
                <a:solidFill>
                  <a:schemeClr val="accent6">
                    <a:lumMod val="30000"/>
                  </a:schemeClr>
                </a:solidFill>
                <a:latin typeface="양재튼튼체B"/>
                <a:ea typeface="양재튼튼체B"/>
                <a:cs typeface="맑은 고딕"/>
              </a:rPr>
              <a:t>노동위원회 주요업무</a:t>
            </a:r>
            <a:endParaRPr lang="ko-KR" altLang="en-US" sz="2800" b="0" i="0" spc="5">
              <a:solidFill>
                <a:schemeClr val="accent6">
                  <a:lumMod val="30000"/>
                </a:schemeClr>
              </a:solidFill>
              <a:latin typeface="양재튼튼체B"/>
              <a:ea typeface="양재튼튼체B"/>
              <a:cs typeface="맑은 고딕"/>
            </a:endParaRPr>
          </a:p>
        </p:txBody>
      </p:sp>
      <p:sp>
        <p:nvSpPr>
          <p:cNvPr id="75" name="직사각형 5"/>
          <p:cNvSpPr/>
          <p:nvPr/>
        </p:nvSpPr>
        <p:spPr>
          <a:xfrm>
            <a:off x="534356" y="908775"/>
            <a:ext cx="8142156" cy="575982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>
            <a:noAutofit/>
          </a:bodyPr>
          <a:lstStyle/>
          <a:p>
            <a:pPr algn="ctr">
              <a:defRPr lang="ko-KR" altLang="en-US"/>
            </a:pPr>
            <a:endParaRPr lang="ko-KR" altLang="en-US"/>
          </a:p>
        </p:txBody>
      </p:sp>
      <p:sp>
        <p:nvSpPr>
          <p:cNvPr id="76" name="직사각형 6"/>
          <p:cNvSpPr/>
          <p:nvPr/>
        </p:nvSpPr>
        <p:spPr>
          <a:xfrm>
            <a:off x="532763" y="937574"/>
            <a:ext cx="8143200" cy="518383"/>
          </a:xfrm>
          <a:prstGeom prst="rect">
            <a:avLst/>
          </a:prstGeom>
          <a:gradFill>
            <a:gsLst>
              <a:gs pos="0">
                <a:schemeClr val="tx1"/>
              </a:gs>
              <a:gs pos="49000">
                <a:schemeClr val="tx1">
                  <a:lumMod val="85000"/>
                </a:schemeClr>
              </a:gs>
              <a:gs pos="100000">
                <a:schemeClr val="tx1">
                  <a:lumMod val="75000"/>
                </a:schemeClr>
              </a:gs>
            </a:gsLst>
            <a:lin ang="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wrap="square" lIns="576000" tIns="45720" rIns="91440" bIns="45720" anchor="t">
            <a:noAutofit/>
          </a:bodyPr>
          <a:lstStyle/>
          <a:p>
            <a:pPr>
              <a:lnSpc>
                <a:spcPct val="200000"/>
              </a:lnSpc>
              <a:defRPr lang="ko-KR" altLang="en-US"/>
            </a:pPr>
            <a:endParaRPr lang="ko-KR" altLang="en-US" sz="2000">
              <a:solidFill>
                <a:schemeClr val="accent5">
                  <a:lumMod val="50000"/>
                </a:schemeClr>
              </a:solidFill>
            </a:endParaRPr>
          </a:p>
        </p:txBody>
      </p:sp>
      <p:grpSp>
        <p:nvGrpSpPr>
          <p:cNvPr id="77" name="그룹 26"/>
          <p:cNvGrpSpPr/>
          <p:nvPr/>
        </p:nvGrpSpPr>
        <p:grpSpPr>
          <a:xfrm rot="0">
            <a:off x="179450" y="908775"/>
            <a:ext cx="720089" cy="575982"/>
            <a:chOff x="3959942" y="2181619"/>
            <a:chExt cx="1173624" cy="1428760"/>
          </a:xfrm>
        </p:grpSpPr>
        <p:sp>
          <p:nvSpPr>
            <p:cNvPr id="78" name="오각형 7"/>
            <p:cNvSpPr/>
            <p:nvPr/>
          </p:nvSpPr>
          <p:spPr>
            <a:xfrm>
              <a:off x="3959942" y="2181619"/>
              <a:ext cx="1173624" cy="1428760"/>
            </a:xfrm>
            <a:prstGeom prst="homePlate">
              <a:avLst>
                <a:gd name="adj" fmla="val 33304"/>
              </a:avLst>
            </a:prstGeom>
            <a:gradFill>
              <a:gsLst>
                <a:gs pos="0">
                  <a:schemeClr val="accent5">
                    <a:lumMod val="60000"/>
                    <a:lumOff val="40000"/>
                  </a:schemeClr>
                </a:gs>
                <a:gs pos="40000">
                  <a:schemeClr val="accent5"/>
                </a:gs>
                <a:gs pos="100000">
                  <a:schemeClr val="accent5">
                    <a:lumMod val="75000"/>
                  </a:schemeClr>
                </a:gs>
              </a:gsLst>
              <a:lin ang="3000000" scaled="0"/>
            </a:gradFill>
            <a:ln>
              <a:noFill/>
            </a:ln>
            <a:effectLst>
              <a:outerShdw blurRad="50800" dist="38100" algn="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>
              <a:noAutofit/>
            </a:bodyPr>
            <a:lstStyle/>
            <a:p>
              <a:pPr algn="ctr">
                <a:defRPr lang="ko-KR" altLang="en-US"/>
              </a:pPr>
              <a:r>
                <a:rPr lang="ko-KR" altLang="en-US" sz="2200">
                  <a:solidFill>
                    <a:schemeClr val="accent6">
                      <a:lumMod val="30000"/>
                    </a:schemeClr>
                  </a:solidFill>
                  <a:latin typeface="양재튼튼체B"/>
                  <a:ea typeface="양재튼튼체B"/>
                </a:rPr>
                <a:t>3</a:t>
              </a:r>
              <a:endParaRPr lang="ko-KR" altLang="en-US" sz="2200">
                <a:solidFill>
                  <a:schemeClr val="accent6">
                    <a:lumMod val="30000"/>
                  </a:schemeClr>
                </a:solidFill>
                <a:latin typeface="양재튼튼체B"/>
                <a:ea typeface="양재튼튼체B"/>
              </a:endParaRPr>
            </a:p>
          </p:txBody>
        </p:sp>
        <p:sp>
          <p:nvSpPr>
            <p:cNvPr id="79" name="자유형 8"/>
            <p:cNvSpPr/>
            <p:nvPr/>
          </p:nvSpPr>
          <p:spPr>
            <a:xfrm>
              <a:off x="4599802" y="2241649"/>
              <a:ext cx="450522" cy="1301104"/>
            </a:xfrm>
            <a:custGeom>
              <a:avLst/>
              <a:gdLst>
                <a:gd name="connsiteX0" fmla="*/ 0 w 571504"/>
                <a:gd name="connsiteY0" fmla="*/ 0 h 1285884"/>
                <a:gd name="connsiteX1" fmla="*/ 126725 w 571504"/>
                <a:gd name="connsiteY1" fmla="*/ 0 h 1285884"/>
                <a:gd name="connsiteX2" fmla="*/ 571504 w 571504"/>
                <a:gd name="connsiteY2" fmla="*/ 642942 h 1285884"/>
                <a:gd name="connsiteX3" fmla="*/ 126725 w 571504"/>
                <a:gd name="connsiteY3" fmla="*/ 1285884 h 1285884"/>
                <a:gd name="connsiteX4" fmla="*/ 0 w 571504"/>
                <a:gd name="connsiteY4" fmla="*/ 1285884 h 1285884"/>
                <a:gd name="connsiteX5" fmla="*/ 444779 w 571504"/>
                <a:gd name="connsiteY5" fmla="*/ 642942 h 1285884"/>
                <a:gd name="connsiteX6" fmla="*/ 0 w 571504"/>
                <a:gd name="connsiteY6" fmla="*/ 0 h 1285884"/>
                <a:gd name="connsiteX0" fmla="*/ 111450 w 571504"/>
                <a:gd name="connsiteY0" fmla="*/ 0 h 1291588"/>
                <a:gd name="connsiteX1" fmla="*/ 126725 w 571504"/>
                <a:gd name="connsiteY1" fmla="*/ 5704 h 1291588"/>
                <a:gd name="connsiteX2" fmla="*/ 571504 w 571504"/>
                <a:gd name="connsiteY2" fmla="*/ 648646 h 1291588"/>
                <a:gd name="connsiteX3" fmla="*/ 126725 w 571504"/>
                <a:gd name="connsiteY3" fmla="*/ 1291588 h 1291588"/>
                <a:gd name="connsiteX4" fmla="*/ 0 w 571504"/>
                <a:gd name="connsiteY4" fmla="*/ 1291588 h 1291588"/>
                <a:gd name="connsiteX5" fmla="*/ 444779 w 571504"/>
                <a:gd name="connsiteY5" fmla="*/ 648646 h 1291588"/>
                <a:gd name="connsiteX6" fmla="*/ 111450 w 571504"/>
                <a:gd name="connsiteY6" fmla="*/ 0 h 1291588"/>
                <a:gd name="connsiteX0" fmla="*/ 0 w 460054"/>
                <a:gd name="connsiteY0" fmla="*/ 0 h 1295400"/>
                <a:gd name="connsiteX1" fmla="*/ 15275 w 460054"/>
                <a:gd name="connsiteY1" fmla="*/ 5704 h 1295400"/>
                <a:gd name="connsiteX2" fmla="*/ 460054 w 460054"/>
                <a:gd name="connsiteY2" fmla="*/ 648646 h 1295400"/>
                <a:gd name="connsiteX3" fmla="*/ 15275 w 460054"/>
                <a:gd name="connsiteY3" fmla="*/ 1291588 h 1295400"/>
                <a:gd name="connsiteX4" fmla="*/ 15240 w 460054"/>
                <a:gd name="connsiteY4" fmla="*/ 1295400 h 1295400"/>
                <a:gd name="connsiteX5" fmla="*/ 333329 w 460054"/>
                <a:gd name="connsiteY5" fmla="*/ 648646 h 1295400"/>
                <a:gd name="connsiteX6" fmla="*/ 0 w 460054"/>
                <a:gd name="connsiteY6" fmla="*/ 0 h 1295400"/>
                <a:gd name="connsiteX0" fmla="*/ 0 w 450522"/>
                <a:gd name="connsiteY0" fmla="*/ 0 h 1301104"/>
                <a:gd name="connsiteX1" fmla="*/ 5743 w 450522"/>
                <a:gd name="connsiteY1" fmla="*/ 11408 h 1301104"/>
                <a:gd name="connsiteX2" fmla="*/ 450522 w 450522"/>
                <a:gd name="connsiteY2" fmla="*/ 654350 h 1301104"/>
                <a:gd name="connsiteX3" fmla="*/ 5743 w 450522"/>
                <a:gd name="connsiteY3" fmla="*/ 1297292 h 1301104"/>
                <a:gd name="connsiteX4" fmla="*/ 5708 w 450522"/>
                <a:gd name="connsiteY4" fmla="*/ 1301104 h 1301104"/>
                <a:gd name="connsiteX5" fmla="*/ 323797 w 450522"/>
                <a:gd name="connsiteY5" fmla="*/ 654350 h 1301104"/>
                <a:gd name="connsiteX6" fmla="*/ 0 w 450522"/>
                <a:gd name="connsiteY6" fmla="*/ 0 h 1301104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450522" h="1301104">
                  <a:moveTo>
                    <a:pt x="0" y="0"/>
                  </a:moveTo>
                  <a:lnTo>
                    <a:pt x="5743" y="11408"/>
                  </a:lnTo>
                  <a:lnTo>
                    <a:pt x="450522" y="654350"/>
                  </a:lnTo>
                  <a:lnTo>
                    <a:pt x="5743" y="1297292"/>
                  </a:lnTo>
                  <a:cubicBezTo>
                    <a:pt x="5731" y="1298563"/>
                    <a:pt x="5720" y="1299833"/>
                    <a:pt x="5708" y="1301104"/>
                  </a:cubicBezTo>
                  <a:lnTo>
                    <a:pt x="323797" y="654350"/>
                  </a:lnTo>
                  <a:lnTo>
                    <a:pt x="0" y="0"/>
                  </a:lnTo>
                </a:path>
              </a:pathLst>
            </a:custGeom>
            <a:solidFill>
              <a:schemeClr val="accent5">
                <a:lumMod val="20000"/>
                <a:lumOff val="80000"/>
                <a:alpha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>
              <a:noAutofit/>
            </a:bodyPr>
            <a:lstStyle/>
            <a:p>
              <a:pPr algn="ctr">
                <a:defRPr lang="ko-KR" altLang="en-US"/>
              </a:pPr>
              <a:endParaRPr lang="ko-KR" altLang="en-US"/>
            </a:p>
          </p:txBody>
        </p:sp>
      </p:grpSp>
      <p:sp>
        <p:nvSpPr>
          <p:cNvPr id="80" name="직사각형 29"/>
          <p:cNvSpPr txBox="1"/>
          <p:nvPr/>
        </p:nvSpPr>
        <p:spPr>
          <a:xfrm>
            <a:off x="1043514" y="1000551"/>
            <a:ext cx="4032504" cy="38819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 lang="ko-KR" altLang="en-US"/>
            </a:pPr>
            <a:r>
              <a:rPr lang="ko-KR" altLang="en-US" sz="2000">
                <a:solidFill>
                  <a:schemeClr val="bg1"/>
                </a:solidFill>
                <a:latin typeface="양재튼튼체B"/>
                <a:ea typeface="양재튼튼체B"/>
              </a:rPr>
              <a:t>차별시정 업무</a:t>
            </a:r>
            <a:endParaRPr lang="ko-KR" altLang="en-US" sz="2000">
              <a:solidFill>
                <a:schemeClr val="bg1"/>
              </a:solidFill>
              <a:latin typeface="양재튼튼체B"/>
              <a:ea typeface="양재튼튼체B"/>
            </a:endParaRPr>
          </a:p>
        </p:txBody>
      </p:sp>
      <p:sp>
        <p:nvSpPr>
          <p:cNvPr id="81" name="Rectangle 16"/>
          <p:cNvSpPr>
            <a:spLocks noChangeArrowheads="1"/>
          </p:cNvSpPr>
          <p:nvPr/>
        </p:nvSpPr>
        <p:spPr>
          <a:xfrm>
            <a:off x="0" y="3006840"/>
            <a:ext cx="9148763" cy="1070241"/>
          </a:xfrm>
          <a:prstGeom prst="rect">
            <a:avLst/>
          </a:prstGeom>
          <a:solidFill>
            <a:schemeClr val="bg1">
              <a:lumMod val="75000"/>
              <a:alpha val="22000"/>
            </a:schemeClr>
          </a:solidFill>
          <a:ln w="9525" algn="ctr">
            <a:noFill/>
            <a:miter/>
          </a:ln>
          <a:effectLst/>
        </p:spPr>
        <p:txBody>
          <a:bodyPr anchor="ctr"/>
          <a:lstStyle/>
          <a:p>
            <a:pPr lvl="2">
              <a:buFont typeface="Wingdings"/>
              <a:buNone/>
              <a:defRPr lang="ko-KR" altLang="en-US"/>
            </a:pPr>
            <a:endParaRPr lang="ko-KR" altLang="en-US" sz="16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2" name="Rectangle 5"/>
          <p:cNvSpPr>
            <a:spLocks noChangeArrowheads="1"/>
          </p:cNvSpPr>
          <p:nvPr/>
        </p:nvSpPr>
        <p:spPr>
          <a:xfrm>
            <a:off x="252000" y="2772840"/>
            <a:ext cx="6120000" cy="432000"/>
          </a:xfrm>
          <a:prstGeom prst="roundRect">
            <a:avLst>
              <a:gd name="adj" fmla="val 50000"/>
            </a:avLst>
          </a:prstGeom>
          <a:solidFill>
            <a:srgbClr val="a5a5e7">
              <a:alpha val="50000"/>
            </a:srgbClr>
          </a:solidFill>
          <a:ln w="12700">
            <a:solidFill>
              <a:schemeClr val="bg1">
                <a:lumMod val="95000"/>
              </a:schemeClr>
            </a:solidFill>
          </a:ln>
          <a:effectLst>
            <a:outerShdw blurRad="63500" sx="102000" sy="102000" algn="ctr" rotWithShape="0">
              <a:prstClr val="black">
                <a:alpha val="28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>
            <a:noAutofit/>
          </a:bodyPr>
          <a:lstStyle/>
          <a:p>
            <a:pPr>
              <a:buClr>
                <a:srgbClr val="000000"/>
              </a:buClr>
              <a:defRPr lang="ko-KR" altLang="en-US"/>
            </a:pPr>
            <a:r>
              <a:rPr xmlns:mc="http://schemas.openxmlformats.org/markup-compatibility/2006" xmlns:hp="http://schemas.haansoft.com/office/presentation/8.0" lang="ko-KR" altLang="en-US" sz="1600" mc:Ignorable="hp" hp:hslEmbossed="0">
                <a:solidFill>
                  <a:srgbClr val="000000"/>
                </a:solidFill>
                <a:effectLst>
                  <a:outerShdw blurRad="38100" dist="38100" dir="2700000" algn="tl" rotWithShape="0">
                    <a:srgbClr val="000000">
                      <a:alpha val="40000"/>
                    </a:srgbClr>
                  </a:outerShdw>
                </a:effectLst>
                <a:latin typeface="양재튼튼체B"/>
                <a:ea typeface="양재튼튼체B"/>
              </a:rPr>
              <a:t>■ 비정규직 근로자의 차별시정 신청</a:t>
            </a:r>
            <a:endParaRPr xmlns:mc="http://schemas.openxmlformats.org/markup-compatibility/2006" xmlns:hp="http://schemas.haansoft.com/office/presentation/8.0" lang="ko-KR" altLang="en-US" sz="1600" mc:Ignorable="hp" hp:hslEmbossed="0">
              <a:solidFill>
                <a:srgbClr val="000000"/>
              </a:solidFill>
              <a:effectLst>
                <a:outerShdw blurRad="38100" dist="38100" dir="2700000" algn="tl" rotWithShape="0">
                  <a:srgbClr val="000000">
                    <a:alpha val="40000"/>
                  </a:srgbClr>
                </a:outerShdw>
              </a:effectLst>
              <a:latin typeface="양재튼튼체B"/>
              <a:ea typeface="양재튼튼체B"/>
            </a:endParaRPr>
          </a:p>
        </p:txBody>
      </p:sp>
      <p:cxnSp>
        <p:nvCxnSpPr>
          <p:cNvPr id="83" name="직선 연결선 34"/>
          <p:cNvCxnSpPr/>
          <p:nvPr/>
        </p:nvCxnSpPr>
        <p:spPr>
          <a:xfrm>
            <a:off x="39966" y="4069002"/>
            <a:ext cx="9072000" cy="8079"/>
          </a:xfrm>
          <a:prstGeom prst="line">
            <a:avLst/>
          </a:prstGeom>
          <a:ln w="19050">
            <a:gradFill flip="none" rotWithShape="1">
              <a:gsLst>
                <a:gs pos="0">
                  <a:schemeClr val="accent1">
                    <a:tint val="66000"/>
                    <a:satMod val="160000"/>
                    <a:alpha val="0"/>
                  </a:schemeClr>
                </a:gs>
                <a:gs pos="50000">
                  <a:schemeClr val="tx1">
                    <a:lumMod val="75000"/>
                    <a:lumOff val="25000"/>
                  </a:schemeClr>
                </a:gs>
                <a:gs pos="100000">
                  <a:schemeClr val="accent1">
                    <a:tint val="23500"/>
                    <a:satMod val="160000"/>
                    <a:alpha val="0"/>
                  </a:schemeClr>
                </a:gs>
              </a:gsLst>
              <a:lin ang="0" scaled="1"/>
              <a:tileRect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5" name="직사각형 94"/>
          <p:cNvSpPr txBox="1"/>
          <p:nvPr/>
        </p:nvSpPr>
        <p:spPr>
          <a:xfrm>
            <a:off x="252000" y="3276903"/>
            <a:ext cx="8424513" cy="645492"/>
          </a:xfrm>
          <a:prstGeom prst="rect">
            <a:avLst/>
          </a:prstGeom>
        </p:spPr>
        <p:txBody>
          <a:bodyPr vert="horz" wrap="square" lIns="91440" tIns="45720" rIns="91440" bIns="45720" anchor="t">
            <a:spAutoFit/>
          </a:bodyPr>
          <a:lstStyle/>
          <a:p>
            <a:pPr>
              <a:buClr>
                <a:schemeClr val="tx1"/>
              </a:buClr>
              <a:buFont typeface="Wingdings"/>
              <a:buChar char="§"/>
              <a:defRPr lang="ko-KR" altLang="en-US"/>
            </a:pPr>
            <a:r>
              <a:rPr lang="ko-KR" altLang="en-US" sz="1600">
                <a:solidFill>
                  <a:schemeClr val="tx1"/>
                </a:solidFill>
              </a:rPr>
              <a:t> 신청인 : 기간제,단시간,파견 근로자</a:t>
            </a:r>
            <a:endParaRPr lang="ko-KR" altLang="en-US" sz="1600">
              <a:solidFill>
                <a:schemeClr val="tx1"/>
              </a:solidFill>
            </a:endParaRPr>
          </a:p>
          <a:p>
            <a:pPr>
              <a:lnSpc>
                <a:spcPct val="130000"/>
              </a:lnSpc>
              <a:buClr>
                <a:schemeClr val="tx1"/>
              </a:buClr>
              <a:buFont typeface="Wingdings"/>
              <a:buChar char="§"/>
              <a:defRPr lang="ko-KR" altLang="en-US"/>
            </a:pPr>
            <a:r>
              <a:rPr lang="ko-KR" altLang="en-US" sz="1600">
                <a:solidFill>
                  <a:schemeClr val="tx1"/>
                </a:solidFill>
              </a:rPr>
              <a:t> 제척기간 : 차별적 처우가 있은 날(계속되는 차별적 처우는 그 종료일)부터 6월 이내</a:t>
            </a:r>
            <a:endParaRPr lang="ko-KR" altLang="en-US" sz="1600">
              <a:solidFill>
                <a:schemeClr val="tx1"/>
              </a:solidFill>
            </a:endParaRPr>
          </a:p>
        </p:txBody>
      </p:sp>
      <p:sp>
        <p:nvSpPr>
          <p:cNvPr id="96" name="직사각형 10"/>
          <p:cNvSpPr txBox="1"/>
          <p:nvPr/>
        </p:nvSpPr>
        <p:spPr>
          <a:xfrm>
            <a:off x="179451" y="1700784"/>
            <a:ext cx="8676456" cy="903337"/>
          </a:xfrm>
          <a:prstGeom prst="roundRect">
            <a:avLst>
              <a:gd name="adj" fmla="val 16667"/>
            </a:avLst>
          </a:prstGeom>
        </p:spPr>
        <p:style>
          <a:lnRef idx="3">
            <a:schemeClr val="accent3"/>
          </a:lnRef>
          <a:fillRef idx="0">
            <a:schemeClr val="accent3"/>
          </a:fillRef>
          <a:effectRef idx="3">
            <a:schemeClr val="accent3"/>
          </a:effectRef>
          <a:fontRef idx="minor">
            <a:schemeClr val="dk1"/>
          </a:fontRef>
        </p:style>
        <p:txBody>
          <a:bodyPr wrap="square"/>
          <a:lstStyle/>
          <a:p>
            <a:pPr>
              <a:defRPr lang="ko-KR" altLang="en-US">
                <a:latin typeface="+mn-lt"/>
                <a:ea typeface="+mn-ea"/>
                <a:cs typeface="+mn-cs"/>
              </a:defRPr>
            </a:pPr>
            <a:r>
              <a:rPr lang="ko-KR" altLang="en-US" sz="1600" b="1">
                <a:latin typeface="+mn-lt"/>
                <a:ea typeface="+mn-ea"/>
                <a:cs typeface="+mn-cs"/>
              </a:rPr>
              <a:t>  개요</a:t>
            </a:r>
            <a:r>
              <a:rPr lang="ko-KR" altLang="en-US" sz="1600">
                <a:latin typeface="+mn-lt"/>
                <a:ea typeface="+mn-ea"/>
                <a:cs typeface="+mn-cs"/>
              </a:rPr>
              <a:t> : 사용자는 </a:t>
            </a:r>
            <a:r>
              <a:rPr lang="ko-KR" altLang="en-US" sz="1600">
                <a:solidFill>
                  <a:srgbClr val="0000ff"/>
                </a:solidFill>
                <a:latin typeface="+mn-lt"/>
                <a:ea typeface="+mn-ea"/>
                <a:cs typeface="+mn-cs"/>
              </a:rPr>
              <a:t>비정규직근로자</a:t>
            </a:r>
            <a:r>
              <a:rPr lang="ko-KR" altLang="en-US" sz="1600">
                <a:latin typeface="+mn-lt"/>
                <a:ea typeface="+mn-ea"/>
                <a:cs typeface="+mn-cs"/>
              </a:rPr>
              <a:t>(</a:t>
            </a:r>
            <a:r>
              <a:rPr lang="ko-KR" altLang="en-US" sz="1600" u="sng">
                <a:latin typeface="+mn-lt"/>
                <a:ea typeface="+mn-ea"/>
                <a:cs typeface="+mn-cs"/>
              </a:rPr>
              <a:t>기간제, 단시간, 파견 근로자</a:t>
            </a:r>
            <a:r>
              <a:rPr lang="ko-KR" altLang="en-US" sz="1600">
                <a:latin typeface="+mn-lt"/>
                <a:ea typeface="+mn-ea"/>
                <a:cs typeface="+mn-cs"/>
              </a:rPr>
              <a:t>)를</a:t>
            </a:r>
            <a:endParaRPr lang="ko-KR" altLang="en-US" sz="1600">
              <a:latin typeface="+mn-lt"/>
              <a:ea typeface="+mn-ea"/>
              <a:cs typeface="+mn-cs"/>
            </a:endParaRPr>
          </a:p>
          <a:p>
            <a:pPr>
              <a:defRPr lang="ko-KR" altLang="en-US">
                <a:latin typeface="+mn-lt"/>
                <a:ea typeface="+mn-ea"/>
                <a:cs typeface="+mn-cs"/>
              </a:defRPr>
            </a:pPr>
            <a:r>
              <a:rPr lang="ko-KR" altLang="en-US" sz="1600">
                <a:latin typeface="+mn-lt"/>
                <a:ea typeface="+mn-ea"/>
                <a:cs typeface="+mn-cs"/>
              </a:rPr>
              <a:t>   </a:t>
            </a:r>
            <a:r>
              <a:rPr lang="ko-KR" altLang="en-US" sz="1600">
                <a:solidFill>
                  <a:srgbClr val="0000ff"/>
                </a:solidFill>
                <a:latin typeface="+mn-lt"/>
                <a:ea typeface="+mn-ea"/>
                <a:cs typeface="+mn-cs"/>
              </a:rPr>
              <a:t> 비교대상근로자</a:t>
            </a:r>
            <a:r>
              <a:rPr lang="ko-KR" altLang="en-US" sz="1600">
                <a:latin typeface="+mn-lt"/>
                <a:ea typeface="+mn-ea"/>
                <a:cs typeface="+mn-cs"/>
              </a:rPr>
              <a:t>(무기계약근로자, 통상근로자, 직접고용근로자)에 비하여 </a:t>
            </a:r>
            <a:r>
              <a:rPr lang="ko-KR" altLang="en-US" sz="1600">
                <a:solidFill>
                  <a:schemeClr val="accent2">
                    <a:lumMod val="70000"/>
                  </a:schemeClr>
                </a:solidFill>
                <a:latin typeface="+mn-lt"/>
                <a:ea typeface="+mn-ea"/>
                <a:cs typeface="+mn-cs"/>
              </a:rPr>
              <a:t>임금</a:t>
            </a:r>
            <a:endParaRPr lang="ko-KR" altLang="en-US" sz="1600">
              <a:solidFill>
                <a:schemeClr val="accent2">
                  <a:lumMod val="70000"/>
                </a:schemeClr>
              </a:solidFill>
              <a:latin typeface="+mn-lt"/>
              <a:ea typeface="+mn-ea"/>
              <a:cs typeface="+mn-cs"/>
            </a:endParaRPr>
          </a:p>
          <a:p>
            <a:pPr>
              <a:defRPr lang="ko-KR" altLang="en-US">
                <a:latin typeface="+mn-lt"/>
                <a:ea typeface="+mn-ea"/>
                <a:cs typeface="+mn-cs"/>
              </a:defRPr>
            </a:pPr>
            <a:r>
              <a:rPr lang="ko-KR" altLang="en-US" sz="1600">
                <a:latin typeface="+mn-lt"/>
                <a:ea typeface="+mn-ea"/>
                <a:cs typeface="+mn-cs"/>
              </a:rPr>
              <a:t>   </a:t>
            </a:r>
            <a:r>
              <a:rPr lang="ko-KR" altLang="en-US" sz="1600">
                <a:solidFill>
                  <a:schemeClr val="accent2">
                    <a:lumMod val="70000"/>
                  </a:schemeClr>
                </a:solidFill>
                <a:latin typeface="+mn-lt"/>
                <a:ea typeface="+mn-ea"/>
                <a:cs typeface="+mn-cs"/>
              </a:rPr>
              <a:t> 그 밖의 근로조건 등</a:t>
            </a:r>
            <a:r>
              <a:rPr lang="ko-KR" altLang="en-US" sz="1600">
                <a:latin typeface="+mn-lt"/>
                <a:ea typeface="+mn-ea"/>
                <a:cs typeface="+mn-cs"/>
              </a:rPr>
              <a:t>에 있어서 </a:t>
            </a:r>
            <a:r>
              <a:rPr lang="ko-KR" altLang="en-US" sz="1600">
                <a:solidFill>
                  <a:srgbClr val="0000ff"/>
                </a:solidFill>
                <a:latin typeface="+mn-lt"/>
                <a:ea typeface="+mn-ea"/>
                <a:cs typeface="+mn-cs"/>
              </a:rPr>
              <a:t>합리적인 이유없이</a:t>
            </a:r>
            <a:r>
              <a:rPr lang="ko-KR" altLang="en-US" sz="1600">
                <a:latin typeface="+mn-lt"/>
                <a:ea typeface="+mn-ea"/>
                <a:cs typeface="+mn-cs"/>
              </a:rPr>
              <a:t> 불리하게 처우할 수 없음</a:t>
            </a:r>
            <a:endParaRPr lang="ko-KR" altLang="en-US" sz="1600">
              <a:latin typeface="+mn-lt"/>
              <a:ea typeface="+mn-ea"/>
              <a:cs typeface="+mn-cs"/>
            </a:endParaRPr>
          </a:p>
          <a:p>
            <a:pPr>
              <a:defRPr lang="ko-KR" altLang="en-US">
                <a:latin typeface="+mn-lt"/>
                <a:ea typeface="+mn-ea"/>
                <a:cs typeface="+mn-cs"/>
              </a:defRPr>
            </a:pPr>
            <a:endParaRPr lang="ko-KR" altLang="en-US" sz="700" b="1">
              <a:latin typeface="+mn-lt"/>
              <a:ea typeface="+mn-ea"/>
              <a:cs typeface="+mn-cs"/>
            </a:endParaRPr>
          </a:p>
          <a:p>
            <a:pPr>
              <a:defRPr lang="ko-KR" altLang="en-US">
                <a:latin typeface="+mn-lt"/>
                <a:ea typeface="+mn-ea"/>
                <a:cs typeface="+mn-cs"/>
              </a:defRPr>
            </a:pPr>
            <a:r>
              <a:rPr lang="ko-KR" altLang="en-US" sz="1600" b="1">
                <a:latin typeface="굴림"/>
                <a:ea typeface="굴림"/>
                <a:cs typeface="굴림"/>
              </a:rPr>
              <a:t> </a:t>
            </a:r>
            <a:r>
              <a:rPr lang="ko-KR" altLang="en-US" sz="1600">
                <a:latin typeface="+mn-lt"/>
                <a:ea typeface="+mn-ea"/>
                <a:cs typeface="+mn-cs"/>
              </a:rPr>
              <a:t> </a:t>
            </a:r>
            <a:endParaRPr lang="ko-KR" altLang="en-US" sz="1600">
              <a:latin typeface="+mn-lt"/>
              <a:ea typeface="+mn-ea"/>
              <a:cs typeface="+mn-cs"/>
            </a:endParaRPr>
          </a:p>
        </p:txBody>
      </p:sp>
      <p:sp>
        <p:nvSpPr>
          <p:cNvPr id="97" name="Rectangle 16"/>
          <p:cNvSpPr>
            <a:spLocks noChangeArrowheads="1"/>
          </p:cNvSpPr>
          <p:nvPr/>
        </p:nvSpPr>
        <p:spPr>
          <a:xfrm>
            <a:off x="-2667" y="4293108"/>
            <a:ext cx="9148763" cy="936117"/>
          </a:xfrm>
          <a:prstGeom prst="rect">
            <a:avLst/>
          </a:prstGeom>
          <a:solidFill>
            <a:schemeClr val="bg1">
              <a:lumMod val="75000"/>
              <a:alpha val="22000"/>
            </a:schemeClr>
          </a:solidFill>
          <a:ln w="9525" algn="ctr">
            <a:noFill/>
            <a:miter/>
          </a:ln>
          <a:effectLst/>
        </p:spPr>
        <p:txBody>
          <a:bodyPr anchor="ctr"/>
          <a:lstStyle/>
          <a:p>
            <a:pPr lvl="2">
              <a:buFont typeface="Wingdings"/>
              <a:buNone/>
              <a:defRPr lang="ko-KR" altLang="en-US"/>
            </a:pPr>
            <a:endParaRPr lang="ko-KR" altLang="en-US" sz="16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8" name="Rectangle 5"/>
          <p:cNvSpPr>
            <a:spLocks noChangeArrowheads="1"/>
          </p:cNvSpPr>
          <p:nvPr/>
        </p:nvSpPr>
        <p:spPr>
          <a:xfrm>
            <a:off x="252000" y="4149090"/>
            <a:ext cx="6120000" cy="432000"/>
          </a:xfrm>
          <a:prstGeom prst="roundRect">
            <a:avLst>
              <a:gd name="adj" fmla="val 50000"/>
            </a:avLst>
          </a:prstGeom>
          <a:solidFill>
            <a:srgbClr val="a5a5e7">
              <a:alpha val="50000"/>
            </a:srgbClr>
          </a:solidFill>
          <a:ln w="12700">
            <a:solidFill>
              <a:schemeClr val="bg1">
                <a:lumMod val="95000"/>
              </a:schemeClr>
            </a:solidFill>
          </a:ln>
          <a:effectLst>
            <a:outerShdw blurRad="63500" sx="102000" sy="102000" algn="ctr" rotWithShape="0">
              <a:prstClr val="black">
                <a:alpha val="28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>
            <a:noAutofit/>
          </a:bodyPr>
          <a:lstStyle/>
          <a:p>
            <a:pPr>
              <a:buClr>
                <a:srgbClr val="000000"/>
              </a:buClr>
              <a:defRPr lang="ko-KR" altLang="en-US"/>
            </a:pPr>
            <a:r>
              <a:rPr xmlns:mc="http://schemas.openxmlformats.org/markup-compatibility/2006" xmlns:hp="http://schemas.haansoft.com/office/presentation/8.0" lang="ko-KR" altLang="en-US" sz="1600" mc:Ignorable="hp" hp:hslEmbossed="0">
                <a:solidFill>
                  <a:srgbClr val="000000"/>
                </a:solidFill>
                <a:effectLst>
                  <a:outerShdw blurRad="38100" dist="38100" dir="2700000" algn="tl" rotWithShape="0">
                    <a:srgbClr val="000000">
                      <a:alpha val="40000"/>
                    </a:srgbClr>
                  </a:outerShdw>
                </a:effectLst>
                <a:latin typeface="양재튼튼체B"/>
                <a:ea typeface="양재튼튼체B"/>
              </a:rPr>
              <a:t>■ 근로감독관의 시정지시 불이행시 노동위원회에 통보 </a:t>
            </a:r>
            <a:endParaRPr xmlns:mc="http://schemas.openxmlformats.org/markup-compatibility/2006" xmlns:hp="http://schemas.haansoft.com/office/presentation/8.0" lang="ko-KR" altLang="en-US" sz="1600" mc:Ignorable="hp" hp:hslEmbossed="0">
              <a:solidFill>
                <a:srgbClr val="000000"/>
              </a:solidFill>
              <a:effectLst>
                <a:outerShdw blurRad="38100" dist="38100" dir="2700000" algn="tl" rotWithShape="0">
                  <a:srgbClr val="000000">
                    <a:alpha val="40000"/>
                  </a:srgbClr>
                </a:outerShdw>
              </a:effectLst>
              <a:latin typeface="양재튼튼체B"/>
              <a:ea typeface="양재튼튼체B"/>
            </a:endParaRPr>
          </a:p>
        </p:txBody>
      </p:sp>
      <p:cxnSp>
        <p:nvCxnSpPr>
          <p:cNvPr id="99" name="직선 연결선 34"/>
          <p:cNvCxnSpPr/>
          <p:nvPr/>
        </p:nvCxnSpPr>
        <p:spPr>
          <a:xfrm>
            <a:off x="37299" y="5229225"/>
            <a:ext cx="9072000" cy="8079"/>
          </a:xfrm>
          <a:prstGeom prst="line">
            <a:avLst/>
          </a:prstGeom>
          <a:ln w="19050">
            <a:gradFill flip="none" rotWithShape="1">
              <a:gsLst>
                <a:gs pos="0">
                  <a:schemeClr val="accent1">
                    <a:tint val="66000"/>
                    <a:satMod val="160000"/>
                    <a:alpha val="0"/>
                  </a:schemeClr>
                </a:gs>
                <a:gs pos="50000">
                  <a:schemeClr val="tx1">
                    <a:lumMod val="75000"/>
                    <a:lumOff val="25000"/>
                  </a:schemeClr>
                </a:gs>
                <a:gs pos="100000">
                  <a:schemeClr val="accent1">
                    <a:tint val="23500"/>
                    <a:satMod val="160000"/>
                    <a:alpha val="0"/>
                  </a:schemeClr>
                </a:gs>
              </a:gsLst>
              <a:lin ang="0" scaled="1"/>
              <a:tileRect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1" name="직사각형 21"/>
          <p:cNvSpPr txBox="1"/>
          <p:nvPr/>
        </p:nvSpPr>
        <p:spPr>
          <a:xfrm>
            <a:off x="323578" y="4633722"/>
            <a:ext cx="7632845" cy="38404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  <a:buClr>
                <a:schemeClr val="tx1"/>
              </a:buClr>
              <a:buNone/>
              <a:defRPr lang="ko-KR" altLang="en-US"/>
            </a:pPr>
            <a:r>
              <a:rPr lang="ko-KR" altLang="en-US" sz="1500">
                <a:solidFill>
                  <a:schemeClr val="tx1"/>
                </a:solidFill>
              </a:rPr>
              <a:t>※ 차별시정통보제도('12.8.2.신설)  : 근로감독관에게 차별시정 권한 부여 (예방적 기능 강화)</a:t>
            </a:r>
            <a:endParaRPr lang="ko-KR" altLang="en-US" sz="1500">
              <a:solidFill>
                <a:schemeClr val="tx1"/>
              </a:solidFill>
            </a:endParaRPr>
          </a:p>
        </p:txBody>
      </p:sp>
      <p:sp>
        <p:nvSpPr>
          <p:cNvPr id="103" name="Rectangle 16"/>
          <p:cNvSpPr>
            <a:spLocks noChangeArrowheads="1"/>
          </p:cNvSpPr>
          <p:nvPr/>
        </p:nvSpPr>
        <p:spPr>
          <a:xfrm>
            <a:off x="1524" y="5535234"/>
            <a:ext cx="9148763" cy="1126092"/>
          </a:xfrm>
          <a:prstGeom prst="rect">
            <a:avLst/>
          </a:prstGeom>
          <a:solidFill>
            <a:schemeClr val="bg1">
              <a:lumMod val="75000"/>
              <a:alpha val="22000"/>
            </a:schemeClr>
          </a:solidFill>
          <a:ln w="9525" algn="ctr">
            <a:noFill/>
            <a:miter/>
          </a:ln>
          <a:effectLst/>
        </p:spPr>
        <p:txBody>
          <a:bodyPr anchor="ctr"/>
          <a:lstStyle/>
          <a:p>
            <a:pPr lvl="2">
              <a:buFont typeface="Wingdings"/>
              <a:buNone/>
              <a:defRPr lang="ko-KR" altLang="en-US"/>
            </a:pPr>
            <a:endParaRPr lang="ko-KR" altLang="en-US" sz="16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04" name="Rectangle 5"/>
          <p:cNvSpPr>
            <a:spLocks noChangeArrowheads="1"/>
          </p:cNvSpPr>
          <p:nvPr/>
        </p:nvSpPr>
        <p:spPr>
          <a:xfrm>
            <a:off x="252000" y="5301234"/>
            <a:ext cx="6120000" cy="432000"/>
          </a:xfrm>
          <a:prstGeom prst="roundRect">
            <a:avLst>
              <a:gd name="adj" fmla="val 47916"/>
            </a:avLst>
          </a:prstGeom>
          <a:solidFill>
            <a:srgbClr val="a5a5e7">
              <a:alpha val="50000"/>
            </a:srgbClr>
          </a:solidFill>
          <a:ln w="12700">
            <a:solidFill>
              <a:schemeClr val="bg1">
                <a:lumMod val="95000"/>
              </a:schemeClr>
            </a:solidFill>
          </a:ln>
          <a:effectLst>
            <a:outerShdw blurRad="63500" sx="102000" sy="102000" algn="ctr" rotWithShape="0">
              <a:prstClr val="black">
                <a:alpha val="28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>
            <a:noAutofit/>
          </a:bodyPr>
          <a:lstStyle/>
          <a:p>
            <a:pPr>
              <a:buClr>
                <a:srgbClr val="000000"/>
              </a:buClr>
              <a:defRPr lang="ko-KR" altLang="en-US"/>
            </a:pPr>
            <a:r>
              <a:rPr xmlns:mc="http://schemas.openxmlformats.org/markup-compatibility/2006" xmlns:hp="http://schemas.haansoft.com/office/presentation/8.0" lang="ko-KR" altLang="en-US" sz="1600" mc:Ignorable="hp" hp:hslEmbossed="0">
                <a:solidFill>
                  <a:srgbClr val="000000"/>
                </a:solidFill>
                <a:effectLst>
                  <a:outerShdw blurRad="38100" dist="38100" dir="2700000" algn="tl" rotWithShape="0">
                    <a:srgbClr val="000000">
                      <a:alpha val="40000"/>
                    </a:srgbClr>
                  </a:outerShdw>
                </a:effectLst>
                <a:latin typeface="양재튼튼체B"/>
                <a:ea typeface="양재튼튼체B"/>
              </a:rPr>
              <a:t>■ 차별적 처우 존재 유무 판단</a:t>
            </a:r>
            <a:endParaRPr xmlns:mc="http://schemas.openxmlformats.org/markup-compatibility/2006" xmlns:hp="http://schemas.haansoft.com/office/presentation/8.0" lang="ko-KR" altLang="en-US" sz="1600" mc:Ignorable="hp" hp:hslEmbossed="0">
              <a:solidFill>
                <a:srgbClr val="000000"/>
              </a:solidFill>
              <a:effectLst>
                <a:outerShdw blurRad="38100" dist="38100" dir="2700000" algn="tl" rotWithShape="0">
                  <a:srgbClr val="000000">
                    <a:alpha val="40000"/>
                  </a:srgbClr>
                </a:outerShdw>
              </a:effectLst>
              <a:latin typeface="양재튼튼체B"/>
              <a:ea typeface="양재튼튼체B"/>
            </a:endParaRPr>
          </a:p>
        </p:txBody>
      </p:sp>
      <p:cxnSp>
        <p:nvCxnSpPr>
          <p:cNvPr id="105" name="직선 연결선 34"/>
          <p:cNvCxnSpPr/>
          <p:nvPr/>
        </p:nvCxnSpPr>
        <p:spPr>
          <a:xfrm>
            <a:off x="41490" y="6661326"/>
            <a:ext cx="9072000" cy="8079"/>
          </a:xfrm>
          <a:prstGeom prst="line">
            <a:avLst/>
          </a:prstGeom>
          <a:ln w="19050">
            <a:gradFill flip="none" rotWithShape="1">
              <a:gsLst>
                <a:gs pos="0">
                  <a:schemeClr val="accent1">
                    <a:tint val="66000"/>
                    <a:satMod val="160000"/>
                    <a:alpha val="0"/>
                  </a:schemeClr>
                </a:gs>
                <a:gs pos="50000">
                  <a:schemeClr val="tx1">
                    <a:lumMod val="75000"/>
                    <a:lumOff val="25000"/>
                  </a:schemeClr>
                </a:gs>
                <a:gs pos="100000">
                  <a:schemeClr val="accent1">
                    <a:tint val="23500"/>
                    <a:satMod val="160000"/>
                    <a:alpha val="0"/>
                  </a:schemeClr>
                </a:gs>
              </a:gsLst>
              <a:lin ang="0" scaled="1"/>
              <a:tileRect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7" name="직사각형 106"/>
          <p:cNvSpPr txBox="1"/>
          <p:nvPr/>
        </p:nvSpPr>
        <p:spPr>
          <a:xfrm>
            <a:off x="249333" y="5835342"/>
            <a:ext cx="8894667" cy="5921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 lang="ko-KR" altLang="en-US"/>
            </a:pPr>
            <a:r>
              <a:rPr lang="ko-KR" altLang="en-US" sz="1700">
                <a:latin typeface="+mn-lt"/>
                <a:ea typeface="+mn-ea"/>
                <a:cs typeface="+mn-cs"/>
              </a:rPr>
              <a:t>   </a:t>
            </a:r>
            <a:r>
              <a:rPr lang="ko-KR" altLang="en-US" sz="1600">
                <a:latin typeface="+mn-lt"/>
                <a:ea typeface="+mn-ea"/>
                <a:cs typeface="+mn-cs"/>
              </a:rPr>
              <a:t>① 당사자 적격 여부 ⇒ ② 비교대상자 존재 여부 ⇒ ③ 차별금지영역 해당여부</a:t>
            </a:r>
            <a:endParaRPr lang="ko-KR" altLang="en-US" sz="1600">
              <a:latin typeface="+mn-lt"/>
              <a:ea typeface="+mn-ea"/>
              <a:cs typeface="+mn-cs"/>
            </a:endParaRPr>
          </a:p>
          <a:p>
            <a:pPr>
              <a:defRPr lang="ko-KR" altLang="en-US"/>
            </a:pPr>
            <a:r>
              <a:rPr lang="ko-KR" altLang="en-US" sz="1600">
                <a:latin typeface="+mn-lt"/>
                <a:ea typeface="+mn-ea"/>
                <a:cs typeface="+mn-cs"/>
              </a:rPr>
              <a:t>    ⇒ ④ 불리한 처우 존재 여부 ⇒ ⑤ 합리적 이유 존재 여부</a:t>
            </a:r>
            <a:endParaRPr lang="ko-KR" altLang="en-US" sz="1600"/>
          </a:p>
        </p:txBody>
      </p:sp>
    </p:spTree>
  </p:cSld>
  <p:clrMapOvr>
    <a:masterClrMapping/>
  </p:clrMapOvr>
</p:sld>
</file>

<file path=ppt/slides/slide13.xml><?xml version="1.0" encoding="utf-8"?>
<p:sld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제목 45"/>
          <p:cNvSpPr>
            <a:spLocks noGrp="1"/>
          </p:cNvSpPr>
          <p:nvPr>
            <p:ph type="title" idx="4294967295"/>
          </p:nvPr>
        </p:nvSpPr>
        <p:spPr>
          <a:xfrm>
            <a:off x="0" y="0"/>
            <a:ext cx="9144000" cy="928705"/>
          </a:xfrm>
        </p:spPr>
        <p:txBody>
          <a:bodyPr/>
          <a:lstStyle/>
          <a:p>
            <a:pPr lvl="0">
              <a:defRPr lang="ko-KR" altLang="en-US"/>
            </a:pPr>
            <a:r>
              <a:rPr lang="ko-KR" altLang="en-US" sz="2800" spc="5">
                <a:solidFill>
                  <a:schemeClr val="accent6">
                    <a:lumMod val="30000"/>
                  </a:schemeClr>
                </a:solidFill>
                <a:cs typeface="맑은 고딕"/>
              </a:rPr>
              <a:t>Ⅲ</a:t>
            </a:r>
            <a:r>
              <a:rPr lang="ko-KR" altLang="en-US" sz="2800" b="0" i="0" spc="5">
                <a:solidFill>
                  <a:schemeClr val="accent6">
                    <a:lumMod val="30000"/>
                  </a:schemeClr>
                </a:solidFill>
                <a:cs typeface="맑은 고딕"/>
              </a:rPr>
              <a:t>. </a:t>
            </a:r>
            <a:r>
              <a:rPr lang="ko-KR" altLang="en-US" sz="2800" b="0" i="0" spc="5">
                <a:solidFill>
                  <a:schemeClr val="accent6">
                    <a:lumMod val="30000"/>
                  </a:schemeClr>
                </a:solidFill>
                <a:latin typeface="양재튼튼체B"/>
                <a:ea typeface="양재튼튼체B"/>
                <a:cs typeface="맑은 고딕"/>
              </a:rPr>
              <a:t>노동위원회 주요업무</a:t>
            </a:r>
            <a:endParaRPr lang="ko-KR" altLang="en-US" sz="2800" b="0" i="0" spc="5">
              <a:solidFill>
                <a:schemeClr val="accent6">
                  <a:lumMod val="30000"/>
                </a:schemeClr>
              </a:solidFill>
              <a:latin typeface="양재튼튼체B"/>
              <a:ea typeface="양재튼튼체B"/>
              <a:cs typeface="맑은 고딕"/>
            </a:endParaRPr>
          </a:p>
        </p:txBody>
      </p:sp>
      <p:sp>
        <p:nvSpPr>
          <p:cNvPr id="75" name="직사각형 5"/>
          <p:cNvSpPr/>
          <p:nvPr/>
        </p:nvSpPr>
        <p:spPr>
          <a:xfrm>
            <a:off x="534356" y="908775"/>
            <a:ext cx="8142156" cy="575982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>
            <a:noAutofit/>
          </a:bodyPr>
          <a:lstStyle/>
          <a:p>
            <a:pPr algn="ctr">
              <a:defRPr lang="ko-KR" altLang="en-US"/>
            </a:pPr>
            <a:endParaRPr lang="ko-KR" altLang="en-US"/>
          </a:p>
        </p:txBody>
      </p:sp>
      <p:sp>
        <p:nvSpPr>
          <p:cNvPr id="76" name="직사각형 6"/>
          <p:cNvSpPr/>
          <p:nvPr/>
        </p:nvSpPr>
        <p:spPr>
          <a:xfrm>
            <a:off x="532763" y="937574"/>
            <a:ext cx="8143200" cy="518383"/>
          </a:xfrm>
          <a:prstGeom prst="rect">
            <a:avLst/>
          </a:prstGeom>
          <a:gradFill>
            <a:gsLst>
              <a:gs pos="0">
                <a:schemeClr val="tx1"/>
              </a:gs>
              <a:gs pos="49000">
                <a:schemeClr val="tx1">
                  <a:lumMod val="85000"/>
                </a:schemeClr>
              </a:gs>
              <a:gs pos="100000">
                <a:schemeClr val="tx1">
                  <a:lumMod val="75000"/>
                </a:schemeClr>
              </a:gs>
            </a:gsLst>
            <a:lin ang="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wrap="square" lIns="576000" tIns="45720" rIns="91440" bIns="45720" anchor="t">
            <a:noAutofit/>
          </a:bodyPr>
          <a:lstStyle/>
          <a:p>
            <a:pPr>
              <a:lnSpc>
                <a:spcPct val="200000"/>
              </a:lnSpc>
              <a:defRPr lang="ko-KR" altLang="en-US"/>
            </a:pPr>
            <a:endParaRPr lang="ko-KR" altLang="en-US" sz="2000">
              <a:solidFill>
                <a:schemeClr val="accent5">
                  <a:lumMod val="50000"/>
                </a:schemeClr>
              </a:solidFill>
            </a:endParaRPr>
          </a:p>
        </p:txBody>
      </p:sp>
      <p:grpSp>
        <p:nvGrpSpPr>
          <p:cNvPr id="77" name="그룹 26"/>
          <p:cNvGrpSpPr/>
          <p:nvPr/>
        </p:nvGrpSpPr>
        <p:grpSpPr>
          <a:xfrm rot="0">
            <a:off x="179450" y="908775"/>
            <a:ext cx="720089" cy="575982"/>
            <a:chOff x="3959942" y="2181619"/>
            <a:chExt cx="1173624" cy="1428760"/>
          </a:xfrm>
        </p:grpSpPr>
        <p:sp>
          <p:nvSpPr>
            <p:cNvPr id="78" name="오각형 7"/>
            <p:cNvSpPr/>
            <p:nvPr/>
          </p:nvSpPr>
          <p:spPr>
            <a:xfrm>
              <a:off x="3959942" y="2181619"/>
              <a:ext cx="1173624" cy="1428760"/>
            </a:xfrm>
            <a:prstGeom prst="homePlate">
              <a:avLst>
                <a:gd name="adj" fmla="val 33304"/>
              </a:avLst>
            </a:prstGeom>
            <a:gradFill>
              <a:gsLst>
                <a:gs pos="0">
                  <a:schemeClr val="accent5">
                    <a:lumMod val="60000"/>
                    <a:lumOff val="40000"/>
                  </a:schemeClr>
                </a:gs>
                <a:gs pos="40000">
                  <a:schemeClr val="accent5"/>
                </a:gs>
                <a:gs pos="100000">
                  <a:schemeClr val="accent5">
                    <a:lumMod val="75000"/>
                  </a:schemeClr>
                </a:gs>
              </a:gsLst>
              <a:lin ang="3000000" scaled="0"/>
            </a:gradFill>
            <a:ln>
              <a:noFill/>
            </a:ln>
            <a:effectLst>
              <a:outerShdw blurRad="50800" dist="38100" algn="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>
              <a:noAutofit/>
            </a:bodyPr>
            <a:lstStyle/>
            <a:p>
              <a:pPr algn="ctr">
                <a:defRPr lang="ko-KR" altLang="en-US"/>
              </a:pPr>
              <a:r>
                <a:rPr lang="ko-KR" altLang="en-US" sz="2200">
                  <a:solidFill>
                    <a:schemeClr val="accent6">
                      <a:lumMod val="30000"/>
                    </a:schemeClr>
                  </a:solidFill>
                  <a:latin typeface="양재튼튼체B"/>
                  <a:ea typeface="양재튼튼체B"/>
                </a:rPr>
                <a:t>4</a:t>
              </a:r>
              <a:endParaRPr lang="ko-KR" altLang="en-US" sz="2200">
                <a:solidFill>
                  <a:schemeClr val="accent6">
                    <a:lumMod val="30000"/>
                  </a:schemeClr>
                </a:solidFill>
                <a:latin typeface="양재튼튼체B"/>
                <a:ea typeface="양재튼튼체B"/>
              </a:endParaRPr>
            </a:p>
          </p:txBody>
        </p:sp>
        <p:sp>
          <p:nvSpPr>
            <p:cNvPr id="79" name="자유형 8"/>
            <p:cNvSpPr/>
            <p:nvPr/>
          </p:nvSpPr>
          <p:spPr>
            <a:xfrm>
              <a:off x="4599802" y="2241649"/>
              <a:ext cx="450522" cy="1301104"/>
            </a:xfrm>
            <a:custGeom>
              <a:avLst/>
              <a:gdLst>
                <a:gd name="connsiteX0" fmla="*/ 0 w 571504"/>
                <a:gd name="connsiteY0" fmla="*/ 0 h 1285884"/>
                <a:gd name="connsiteX1" fmla="*/ 126725 w 571504"/>
                <a:gd name="connsiteY1" fmla="*/ 0 h 1285884"/>
                <a:gd name="connsiteX2" fmla="*/ 571504 w 571504"/>
                <a:gd name="connsiteY2" fmla="*/ 642942 h 1285884"/>
                <a:gd name="connsiteX3" fmla="*/ 126725 w 571504"/>
                <a:gd name="connsiteY3" fmla="*/ 1285884 h 1285884"/>
                <a:gd name="connsiteX4" fmla="*/ 0 w 571504"/>
                <a:gd name="connsiteY4" fmla="*/ 1285884 h 1285884"/>
                <a:gd name="connsiteX5" fmla="*/ 444779 w 571504"/>
                <a:gd name="connsiteY5" fmla="*/ 642942 h 1285884"/>
                <a:gd name="connsiteX6" fmla="*/ 0 w 571504"/>
                <a:gd name="connsiteY6" fmla="*/ 0 h 1285884"/>
                <a:gd name="connsiteX0" fmla="*/ 111450 w 571504"/>
                <a:gd name="connsiteY0" fmla="*/ 0 h 1291588"/>
                <a:gd name="connsiteX1" fmla="*/ 126725 w 571504"/>
                <a:gd name="connsiteY1" fmla="*/ 5704 h 1291588"/>
                <a:gd name="connsiteX2" fmla="*/ 571504 w 571504"/>
                <a:gd name="connsiteY2" fmla="*/ 648646 h 1291588"/>
                <a:gd name="connsiteX3" fmla="*/ 126725 w 571504"/>
                <a:gd name="connsiteY3" fmla="*/ 1291588 h 1291588"/>
                <a:gd name="connsiteX4" fmla="*/ 0 w 571504"/>
                <a:gd name="connsiteY4" fmla="*/ 1291588 h 1291588"/>
                <a:gd name="connsiteX5" fmla="*/ 444779 w 571504"/>
                <a:gd name="connsiteY5" fmla="*/ 648646 h 1291588"/>
                <a:gd name="connsiteX6" fmla="*/ 111450 w 571504"/>
                <a:gd name="connsiteY6" fmla="*/ 0 h 1291588"/>
                <a:gd name="connsiteX0" fmla="*/ 0 w 460054"/>
                <a:gd name="connsiteY0" fmla="*/ 0 h 1295400"/>
                <a:gd name="connsiteX1" fmla="*/ 15275 w 460054"/>
                <a:gd name="connsiteY1" fmla="*/ 5704 h 1295400"/>
                <a:gd name="connsiteX2" fmla="*/ 460054 w 460054"/>
                <a:gd name="connsiteY2" fmla="*/ 648646 h 1295400"/>
                <a:gd name="connsiteX3" fmla="*/ 15275 w 460054"/>
                <a:gd name="connsiteY3" fmla="*/ 1291588 h 1295400"/>
                <a:gd name="connsiteX4" fmla="*/ 15240 w 460054"/>
                <a:gd name="connsiteY4" fmla="*/ 1295400 h 1295400"/>
                <a:gd name="connsiteX5" fmla="*/ 333329 w 460054"/>
                <a:gd name="connsiteY5" fmla="*/ 648646 h 1295400"/>
                <a:gd name="connsiteX6" fmla="*/ 0 w 460054"/>
                <a:gd name="connsiteY6" fmla="*/ 0 h 1295400"/>
                <a:gd name="connsiteX0" fmla="*/ 0 w 450522"/>
                <a:gd name="connsiteY0" fmla="*/ 0 h 1301104"/>
                <a:gd name="connsiteX1" fmla="*/ 5743 w 450522"/>
                <a:gd name="connsiteY1" fmla="*/ 11408 h 1301104"/>
                <a:gd name="connsiteX2" fmla="*/ 450522 w 450522"/>
                <a:gd name="connsiteY2" fmla="*/ 654350 h 1301104"/>
                <a:gd name="connsiteX3" fmla="*/ 5743 w 450522"/>
                <a:gd name="connsiteY3" fmla="*/ 1297292 h 1301104"/>
                <a:gd name="connsiteX4" fmla="*/ 5708 w 450522"/>
                <a:gd name="connsiteY4" fmla="*/ 1301104 h 1301104"/>
                <a:gd name="connsiteX5" fmla="*/ 323797 w 450522"/>
                <a:gd name="connsiteY5" fmla="*/ 654350 h 1301104"/>
                <a:gd name="connsiteX6" fmla="*/ 0 w 450522"/>
                <a:gd name="connsiteY6" fmla="*/ 0 h 1301104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450522" h="1301104">
                  <a:moveTo>
                    <a:pt x="0" y="0"/>
                  </a:moveTo>
                  <a:lnTo>
                    <a:pt x="5743" y="11408"/>
                  </a:lnTo>
                  <a:lnTo>
                    <a:pt x="450522" y="654350"/>
                  </a:lnTo>
                  <a:lnTo>
                    <a:pt x="5743" y="1297292"/>
                  </a:lnTo>
                  <a:cubicBezTo>
                    <a:pt x="5731" y="1298563"/>
                    <a:pt x="5720" y="1299833"/>
                    <a:pt x="5708" y="1301104"/>
                  </a:cubicBezTo>
                  <a:lnTo>
                    <a:pt x="323797" y="654350"/>
                  </a:lnTo>
                  <a:lnTo>
                    <a:pt x="0" y="0"/>
                  </a:lnTo>
                </a:path>
              </a:pathLst>
            </a:custGeom>
            <a:solidFill>
              <a:schemeClr val="accent5">
                <a:lumMod val="20000"/>
                <a:lumOff val="80000"/>
                <a:alpha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>
              <a:noAutofit/>
            </a:bodyPr>
            <a:lstStyle/>
            <a:p>
              <a:pPr algn="ctr">
                <a:defRPr lang="ko-KR" altLang="en-US"/>
              </a:pPr>
              <a:endParaRPr lang="ko-KR" altLang="en-US"/>
            </a:p>
          </p:txBody>
        </p:sp>
      </p:grpSp>
      <p:sp>
        <p:nvSpPr>
          <p:cNvPr id="80" name="직사각형 29"/>
          <p:cNvSpPr txBox="1"/>
          <p:nvPr/>
        </p:nvSpPr>
        <p:spPr>
          <a:xfrm>
            <a:off x="1043493" y="1000551"/>
            <a:ext cx="4032504" cy="38819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 lang="ko-KR" altLang="en-US"/>
            </a:pPr>
            <a:r>
              <a:rPr lang="ko-KR" altLang="en-US" sz="2000">
                <a:solidFill>
                  <a:schemeClr val="bg1"/>
                </a:solidFill>
                <a:latin typeface="양재튼튼체B"/>
                <a:ea typeface="양재튼튼체B"/>
              </a:rPr>
              <a:t>복수노조 관련 업무</a:t>
            </a:r>
            <a:endParaRPr lang="ko-KR" altLang="en-US" sz="2000">
              <a:solidFill>
                <a:schemeClr val="bg1"/>
              </a:solidFill>
              <a:latin typeface="양재튼튼체B"/>
              <a:ea typeface="양재튼튼체B"/>
            </a:endParaRPr>
          </a:p>
        </p:txBody>
      </p:sp>
      <p:sp>
        <p:nvSpPr>
          <p:cNvPr id="81" name="Rectangle 16"/>
          <p:cNvSpPr>
            <a:spLocks noChangeArrowheads="1"/>
          </p:cNvSpPr>
          <p:nvPr/>
        </p:nvSpPr>
        <p:spPr>
          <a:xfrm>
            <a:off x="0" y="2680362"/>
            <a:ext cx="6156198" cy="1013406"/>
          </a:xfrm>
          <a:prstGeom prst="rect">
            <a:avLst/>
          </a:prstGeom>
          <a:solidFill>
            <a:schemeClr val="bg1">
              <a:lumMod val="75000"/>
              <a:alpha val="22000"/>
            </a:schemeClr>
          </a:solidFill>
          <a:ln w="9525" algn="ctr">
            <a:noFill/>
            <a:miter/>
          </a:ln>
          <a:effectLst/>
        </p:spPr>
        <p:txBody>
          <a:bodyPr anchor="ctr"/>
          <a:lstStyle/>
          <a:p>
            <a:pPr lvl="2">
              <a:buFont typeface="Wingdings"/>
              <a:buNone/>
              <a:defRPr lang="ko-KR" altLang="en-US"/>
            </a:pPr>
            <a:endParaRPr lang="ko-KR" altLang="en-US" sz="16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2" name="Rectangle 5"/>
          <p:cNvSpPr>
            <a:spLocks noChangeArrowheads="1"/>
          </p:cNvSpPr>
          <p:nvPr/>
        </p:nvSpPr>
        <p:spPr>
          <a:xfrm>
            <a:off x="256191" y="2464362"/>
            <a:ext cx="3599910" cy="432000"/>
          </a:xfrm>
          <a:prstGeom prst="roundRect">
            <a:avLst>
              <a:gd name="adj" fmla="val 47916"/>
            </a:avLst>
          </a:prstGeom>
          <a:solidFill>
            <a:srgbClr val="a5a5e7">
              <a:alpha val="50000"/>
            </a:srgbClr>
          </a:solidFill>
          <a:ln w="12700">
            <a:solidFill>
              <a:schemeClr val="bg1">
                <a:lumMod val="95000"/>
              </a:schemeClr>
            </a:solidFill>
          </a:ln>
          <a:effectLst>
            <a:outerShdw blurRad="63500" sx="102000" sy="102000" algn="ctr" rotWithShape="0">
              <a:prstClr val="black">
                <a:alpha val="28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>
            <a:noAutofit/>
          </a:bodyPr>
          <a:lstStyle/>
          <a:p>
            <a:pPr>
              <a:buClr>
                <a:srgbClr val="000000"/>
              </a:buClr>
              <a:buFont typeface="Wingdings"/>
              <a:buNone/>
              <a:defRPr lang="ko-KR" altLang="en-US"/>
            </a:pPr>
            <a:r>
              <a:rPr xmlns:mc="http://schemas.openxmlformats.org/markup-compatibility/2006" xmlns:hp="http://schemas.haansoft.com/office/presentation/8.0" lang="ko-KR" altLang="en-US" sz="1600" mc:Ignorable="hp" hp:hslEmbossed="0">
                <a:solidFill>
                  <a:srgbClr val="000000"/>
                </a:solidFill>
                <a:effectLst>
                  <a:outerShdw blurRad="38100" dist="38100" dir="2700000" algn="tl" rotWithShape="0">
                    <a:srgbClr val="000000">
                      <a:alpha val="40000"/>
                    </a:srgbClr>
                  </a:outerShdw>
                </a:effectLst>
                <a:latin typeface="양재튼튼체B"/>
                <a:ea typeface="양재튼튼체B"/>
              </a:rPr>
              <a:t>■ 교섭창구 단일화(교섭)</a:t>
            </a:r>
            <a:endParaRPr xmlns:mc="http://schemas.openxmlformats.org/markup-compatibility/2006" xmlns:hp="http://schemas.haansoft.com/office/presentation/8.0" lang="ko-KR" altLang="en-US" sz="1600" mc:Ignorable="hp" hp:hslEmbossed="0">
              <a:solidFill>
                <a:srgbClr val="000000"/>
              </a:solidFill>
              <a:effectLst>
                <a:outerShdw blurRad="38100" dist="38100" dir="2700000" algn="tl" rotWithShape="0">
                  <a:srgbClr val="000000">
                    <a:alpha val="40000"/>
                  </a:srgbClr>
                </a:outerShdw>
              </a:effectLst>
              <a:latin typeface="양재튼튼체B"/>
              <a:ea typeface="양재튼튼체B"/>
            </a:endParaRPr>
          </a:p>
        </p:txBody>
      </p:sp>
      <p:cxnSp>
        <p:nvCxnSpPr>
          <p:cNvPr id="83" name="직선 연결선 34"/>
          <p:cNvCxnSpPr/>
          <p:nvPr/>
        </p:nvCxnSpPr>
        <p:spPr>
          <a:xfrm>
            <a:off x="39966" y="3742563"/>
            <a:ext cx="5660306" cy="0"/>
          </a:xfrm>
          <a:prstGeom prst="line">
            <a:avLst/>
          </a:prstGeom>
          <a:ln w="19050">
            <a:gradFill flip="none" rotWithShape="1">
              <a:gsLst>
                <a:gs pos="0">
                  <a:schemeClr val="accent1">
                    <a:tint val="66000"/>
                    <a:satMod val="160000"/>
                    <a:alpha val="0"/>
                  </a:schemeClr>
                </a:gs>
                <a:gs pos="50000">
                  <a:schemeClr val="tx1">
                    <a:lumMod val="75000"/>
                    <a:lumOff val="25000"/>
                  </a:schemeClr>
                </a:gs>
                <a:gs pos="100000">
                  <a:schemeClr val="accent1">
                    <a:tint val="23500"/>
                    <a:satMod val="160000"/>
                    <a:alpha val="0"/>
                  </a:schemeClr>
                </a:gs>
              </a:gsLst>
              <a:lin ang="0" scaled="1"/>
              <a:tileRect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5" name="직사각형 94"/>
          <p:cNvSpPr txBox="1"/>
          <p:nvPr/>
        </p:nvSpPr>
        <p:spPr>
          <a:xfrm>
            <a:off x="250664" y="2892171"/>
            <a:ext cx="7200000" cy="820674"/>
          </a:xfrm>
          <a:prstGeom prst="rect">
            <a:avLst/>
          </a:prstGeom>
        </p:spPr>
        <p:txBody>
          <a:bodyPr vert="horz" wrap="square" lIns="91440" tIns="45720" rIns="91440" bIns="45720" anchor="t">
            <a:spAutoFit/>
          </a:bodyPr>
          <a:lstStyle/>
          <a:p>
            <a:pPr>
              <a:buClr>
                <a:schemeClr val="tx1"/>
              </a:buClr>
              <a:buFont typeface="Wingdings"/>
              <a:buChar char="§"/>
              <a:defRPr lang="ko-KR" altLang="en-US"/>
            </a:pPr>
            <a:r>
              <a:rPr lang="ko-KR" altLang="en-US" sz="1600">
                <a:solidFill>
                  <a:schemeClr val="tx1"/>
                </a:solidFill>
              </a:rPr>
              <a:t> </a:t>
            </a:r>
            <a:r>
              <a:rPr lang="ko-KR" altLang="en-US" sz="1600">
                <a:solidFill>
                  <a:schemeClr val="tx1"/>
                </a:solidFill>
                <a:cs typeface="+mj-cs"/>
              </a:rPr>
              <a:t>하나의 사업</a:t>
            </a:r>
            <a:r>
              <a:rPr lang="en-US" altLang="ko-KR" sz="1600">
                <a:solidFill>
                  <a:schemeClr val="tx1"/>
                </a:solidFill>
                <a:cs typeface="+mj-cs"/>
              </a:rPr>
              <a:t>(</a:t>
            </a:r>
            <a:r>
              <a:rPr lang="ko-KR" altLang="en-US" sz="1600">
                <a:solidFill>
                  <a:schemeClr val="tx1"/>
                </a:solidFill>
                <a:cs typeface="+mj-cs"/>
              </a:rPr>
              <a:t>장</a:t>
            </a:r>
            <a:r>
              <a:rPr lang="en-US" altLang="ko-KR" sz="1600">
                <a:solidFill>
                  <a:schemeClr val="tx1"/>
                </a:solidFill>
                <a:cs typeface="+mj-cs"/>
              </a:rPr>
              <a:t>)</a:t>
            </a:r>
            <a:r>
              <a:rPr lang="ko-KR" altLang="en-US" sz="1600">
                <a:solidFill>
                  <a:schemeClr val="tx1"/>
                </a:solidFill>
                <a:cs typeface="+mj-cs"/>
              </a:rPr>
              <a:t>에 노동조합이 </a:t>
            </a:r>
            <a:r>
              <a:rPr lang="en-US" altLang="ko-KR" sz="1600">
                <a:solidFill>
                  <a:schemeClr val="tx1"/>
                </a:solidFill>
                <a:cs typeface="+mj-cs"/>
              </a:rPr>
              <a:t>2</a:t>
            </a:r>
            <a:r>
              <a:rPr lang="ko-KR" altLang="en-US" sz="1600">
                <a:solidFill>
                  <a:schemeClr val="tx1"/>
                </a:solidFill>
                <a:cs typeface="+mj-cs"/>
              </a:rPr>
              <a:t>개 이상인 경우 교섭대표노조 결정    </a:t>
            </a:r>
            <a:endParaRPr lang="ko-KR" altLang="en-US" sz="1600">
              <a:solidFill>
                <a:schemeClr val="tx1"/>
              </a:solidFill>
              <a:cs typeface="+mj-cs"/>
            </a:endParaRPr>
          </a:p>
          <a:p>
            <a:pPr>
              <a:buClr>
                <a:srgbClr val="264c72"/>
              </a:buClr>
              <a:buFont typeface="Wingdings"/>
              <a:buNone/>
              <a:defRPr lang="ko-KR" altLang="en-US"/>
            </a:pPr>
            <a:r>
              <a:rPr lang="ko-KR" altLang="en-US" sz="1600">
                <a:solidFill>
                  <a:schemeClr val="tx1"/>
                </a:solidFill>
                <a:cs typeface="+mj-cs"/>
              </a:rPr>
              <a:t>   </a:t>
            </a:r>
            <a:r>
              <a:rPr lang="en-US" altLang="ko-KR" sz="1600">
                <a:solidFill>
                  <a:schemeClr val="tx1"/>
                </a:solidFill>
                <a:cs typeface="+mj-cs"/>
              </a:rPr>
              <a:t>(1</a:t>
            </a:r>
            <a:r>
              <a:rPr lang="ko-KR" altLang="en-US" sz="1600">
                <a:solidFill>
                  <a:schemeClr val="tx1"/>
                </a:solidFill>
                <a:cs typeface="+mj-cs"/>
              </a:rPr>
              <a:t>사</a:t>
            </a:r>
            <a:r>
              <a:rPr lang="en-US" altLang="ko-KR" sz="1600">
                <a:solidFill>
                  <a:schemeClr val="tx1"/>
                </a:solidFill>
                <a:cs typeface="+mj-cs"/>
              </a:rPr>
              <a:t>1</a:t>
            </a:r>
            <a:r>
              <a:rPr lang="ko-KR" altLang="en-US" sz="1600">
                <a:solidFill>
                  <a:schemeClr val="tx1"/>
                </a:solidFill>
                <a:cs typeface="+mj-cs"/>
              </a:rPr>
              <a:t>교섭 원칙</a:t>
            </a:r>
            <a:r>
              <a:rPr lang="en-US" altLang="ko-KR" sz="1600">
                <a:solidFill>
                  <a:schemeClr val="tx1"/>
                </a:solidFill>
                <a:cs typeface="+mj-cs"/>
              </a:rPr>
              <a:t>)</a:t>
            </a:r>
            <a:endParaRPr lang="en-US" altLang="ko-KR" sz="1600">
              <a:solidFill>
                <a:schemeClr val="tx1"/>
              </a:solidFill>
              <a:cs typeface="+mj-cs"/>
            </a:endParaRPr>
          </a:p>
          <a:p>
            <a:pPr>
              <a:buClr>
                <a:schemeClr val="tx1"/>
              </a:buClr>
              <a:buFont typeface="Wingdings"/>
              <a:buChar char="§"/>
              <a:defRPr lang="ko-KR" altLang="en-US"/>
            </a:pPr>
            <a:r>
              <a:rPr lang="ko-KR" altLang="en-US" sz="1600">
                <a:solidFill>
                  <a:schemeClr val="tx1"/>
                </a:solidFill>
              </a:rPr>
              <a:t> </a:t>
            </a:r>
            <a:r>
              <a:rPr lang="ko-KR" altLang="en-US" sz="1200" b="1">
                <a:solidFill>
                  <a:schemeClr val="tx1"/>
                </a:solidFill>
                <a:latin typeface="맑은 고딕"/>
                <a:ea typeface="맑은 고딕"/>
                <a:cs typeface="맑은 고딕"/>
              </a:rPr>
              <a:t>교섭요구 노조 확정</a:t>
            </a:r>
            <a:r>
              <a:rPr lang="en-US" altLang="ko-KR" sz="1200" b="1">
                <a:solidFill>
                  <a:schemeClr val="tx1"/>
                </a:solidFill>
                <a:latin typeface="맑은 고딕"/>
                <a:ea typeface="맑은 고딕"/>
                <a:cs typeface="맑은 고딕"/>
              </a:rPr>
              <a:t>, </a:t>
            </a:r>
            <a:r>
              <a:rPr lang="ko-KR" altLang="en-US" sz="1200" b="1">
                <a:solidFill>
                  <a:schemeClr val="tx1"/>
                </a:solidFill>
                <a:latin typeface="맑은 고딕"/>
                <a:ea typeface="맑은 고딕"/>
                <a:cs typeface="맑은 고딕"/>
              </a:rPr>
              <a:t>자율적 단일화</a:t>
            </a:r>
            <a:r>
              <a:rPr lang="en-US" altLang="ko-KR" sz="1200" b="1">
                <a:solidFill>
                  <a:schemeClr val="tx1"/>
                </a:solidFill>
                <a:latin typeface="맑은 고딕"/>
                <a:ea typeface="맑은 고딕"/>
                <a:cs typeface="맑은 고딕"/>
              </a:rPr>
              <a:t>, </a:t>
            </a:r>
            <a:r>
              <a:rPr lang="ko-KR" altLang="en-US" sz="1200" b="1">
                <a:solidFill>
                  <a:schemeClr val="tx1"/>
                </a:solidFill>
                <a:latin typeface="맑은 고딕"/>
                <a:ea typeface="맑은 고딕"/>
                <a:cs typeface="맑은 고딕"/>
              </a:rPr>
              <a:t>과반수 노조 결정</a:t>
            </a:r>
            <a:r>
              <a:rPr lang="en-US" altLang="ko-KR" sz="1200" b="1">
                <a:solidFill>
                  <a:schemeClr val="tx1"/>
                </a:solidFill>
                <a:latin typeface="맑은 고딕"/>
                <a:ea typeface="맑은 고딕"/>
                <a:cs typeface="맑은 고딕"/>
              </a:rPr>
              <a:t>, </a:t>
            </a:r>
            <a:r>
              <a:rPr lang="ko-KR" altLang="en-US" sz="1200" b="1">
                <a:solidFill>
                  <a:schemeClr val="tx1"/>
                </a:solidFill>
                <a:latin typeface="맑은 고딕"/>
                <a:ea typeface="맑은 고딕"/>
                <a:cs typeface="맑은 고딕"/>
              </a:rPr>
              <a:t>공동교섭대표단 구성 등 </a:t>
            </a:r>
            <a:endParaRPr lang="ko-KR" altLang="en-US" sz="1200" b="1">
              <a:solidFill>
                <a:schemeClr val="tx1"/>
              </a:solidFill>
              <a:latin typeface="맑은 고딕"/>
              <a:ea typeface="맑은 고딕"/>
              <a:cs typeface="맑은 고딕"/>
            </a:endParaRPr>
          </a:p>
        </p:txBody>
      </p:sp>
      <p:sp>
        <p:nvSpPr>
          <p:cNvPr id="96" name="직사각형 10"/>
          <p:cNvSpPr txBox="1"/>
          <p:nvPr/>
        </p:nvSpPr>
        <p:spPr>
          <a:xfrm>
            <a:off x="179451" y="1700784"/>
            <a:ext cx="5976747" cy="648081"/>
          </a:xfrm>
          <a:prstGeom prst="roundRect">
            <a:avLst>
              <a:gd name="adj" fmla="val 16667"/>
            </a:avLst>
          </a:prstGeom>
        </p:spPr>
        <p:style>
          <a:lnRef idx="3">
            <a:schemeClr val="accent3"/>
          </a:lnRef>
          <a:fillRef idx="0">
            <a:schemeClr val="accent3"/>
          </a:fillRef>
          <a:effectRef idx="3">
            <a:schemeClr val="accent3"/>
          </a:effectRef>
          <a:fontRef idx="minor">
            <a:schemeClr val="dk1"/>
          </a:fontRef>
        </p:style>
        <p:txBody>
          <a:bodyPr wrap="square"/>
          <a:lstStyle/>
          <a:p>
            <a:pPr algn="l">
              <a:defRPr lang="ko-KR" altLang="en-US">
                <a:latin typeface="+mn-lt"/>
                <a:ea typeface="+mn-ea"/>
                <a:cs typeface="+mn-cs"/>
              </a:defRPr>
            </a:pPr>
            <a:r>
              <a:rPr lang="ko-KR" altLang="en-US" sz="1600">
                <a:latin typeface="+mn-lt"/>
                <a:ea typeface="+mn-ea"/>
                <a:cs typeface="+mn-cs"/>
              </a:rPr>
              <a:t>◆ </a:t>
            </a:r>
            <a:r>
              <a:rPr lang="ko-KR" altLang="en-US" sz="1600">
                <a:solidFill>
                  <a:schemeClr val="tx1"/>
                </a:solidFill>
                <a:cs typeface="+mj-cs"/>
              </a:rPr>
              <a:t>복수노조제도 하에서 교섭창구단일화, 교섭단위 분리, </a:t>
            </a:r>
            <a:endParaRPr lang="ko-KR" altLang="en-US" sz="1600">
              <a:solidFill>
                <a:schemeClr val="tx1"/>
              </a:solidFill>
              <a:cs typeface="+mj-cs"/>
            </a:endParaRPr>
          </a:p>
          <a:p>
            <a:pPr algn="l">
              <a:defRPr lang="ko-KR" altLang="en-US">
                <a:latin typeface="+mn-lt"/>
                <a:ea typeface="+mn-ea"/>
                <a:cs typeface="+mn-cs"/>
              </a:defRPr>
            </a:pPr>
            <a:r>
              <a:rPr lang="ko-KR" altLang="en-US" sz="1600">
                <a:solidFill>
                  <a:schemeClr val="tx1"/>
                </a:solidFill>
                <a:cs typeface="+mj-cs"/>
              </a:rPr>
              <a:t>    공정대표의무 위반 등에 대한 분쟁에 관하여 결정</a:t>
            </a:r>
            <a:r>
              <a:rPr lang="ko-KR" altLang="en-US" sz="1600">
                <a:latin typeface="+mn-lt"/>
                <a:ea typeface="+mn-ea"/>
                <a:cs typeface="+mn-cs"/>
              </a:rPr>
              <a:t> </a:t>
            </a:r>
            <a:endParaRPr lang="ko-KR" altLang="en-US" sz="1600">
              <a:latin typeface="+mn-lt"/>
              <a:ea typeface="+mn-ea"/>
              <a:cs typeface="+mn-cs"/>
            </a:endParaRPr>
          </a:p>
        </p:txBody>
      </p:sp>
      <p:sp>
        <p:nvSpPr>
          <p:cNvPr id="97" name="Rectangle 16"/>
          <p:cNvSpPr>
            <a:spLocks noChangeArrowheads="1"/>
          </p:cNvSpPr>
          <p:nvPr/>
        </p:nvSpPr>
        <p:spPr>
          <a:xfrm>
            <a:off x="-2667" y="3933063"/>
            <a:ext cx="6158865" cy="1179903"/>
          </a:xfrm>
          <a:prstGeom prst="rect">
            <a:avLst/>
          </a:prstGeom>
          <a:solidFill>
            <a:schemeClr val="bg1">
              <a:lumMod val="75000"/>
              <a:alpha val="22000"/>
            </a:schemeClr>
          </a:solidFill>
          <a:ln w="9525" algn="ctr">
            <a:noFill/>
            <a:miter/>
          </a:ln>
          <a:effectLst/>
        </p:spPr>
        <p:txBody>
          <a:bodyPr anchor="ctr"/>
          <a:lstStyle/>
          <a:p>
            <a:pPr lvl="2">
              <a:buFont typeface="Wingdings"/>
              <a:buNone/>
              <a:defRPr lang="ko-KR" altLang="en-US"/>
            </a:pPr>
            <a:endParaRPr lang="ko-KR" altLang="en-US" sz="16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8" name="Rectangle 5"/>
          <p:cNvSpPr>
            <a:spLocks noChangeArrowheads="1"/>
          </p:cNvSpPr>
          <p:nvPr/>
        </p:nvSpPr>
        <p:spPr>
          <a:xfrm>
            <a:off x="254857" y="3837867"/>
            <a:ext cx="3602577" cy="432000"/>
          </a:xfrm>
          <a:prstGeom prst="roundRect">
            <a:avLst>
              <a:gd name="adj" fmla="val 50000"/>
            </a:avLst>
          </a:prstGeom>
          <a:solidFill>
            <a:srgbClr val="a5a5e7">
              <a:alpha val="50000"/>
            </a:srgbClr>
          </a:solidFill>
          <a:ln w="12700">
            <a:solidFill>
              <a:schemeClr val="bg1">
                <a:lumMod val="95000"/>
              </a:schemeClr>
            </a:solidFill>
          </a:ln>
          <a:effectLst>
            <a:outerShdw blurRad="63500" sx="102000" sy="102000" algn="ctr" rotWithShape="0">
              <a:prstClr val="black">
                <a:alpha val="28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>
            <a:noAutofit/>
          </a:bodyPr>
          <a:lstStyle/>
          <a:p>
            <a:pPr>
              <a:buClr>
                <a:srgbClr val="000000"/>
              </a:buClr>
              <a:buFont typeface="Wingdings"/>
              <a:buNone/>
              <a:defRPr lang="ko-KR" altLang="en-US"/>
            </a:pPr>
            <a:r>
              <a:rPr xmlns:mc="http://schemas.openxmlformats.org/markup-compatibility/2006" xmlns:hp="http://schemas.haansoft.com/office/presentation/8.0" lang="ko-KR" altLang="en-US" sz="1600" mc:Ignorable="hp" hp:hslEmbossed="0">
                <a:solidFill>
                  <a:srgbClr val="000000"/>
                </a:solidFill>
                <a:effectLst>
                  <a:outerShdw blurRad="38100" dist="38100" dir="2700000" algn="tl" rotWithShape="0">
                    <a:srgbClr val="000000">
                      <a:alpha val="40000"/>
                    </a:srgbClr>
                  </a:outerShdw>
                </a:effectLst>
                <a:latin typeface="양재튼튼체B"/>
                <a:ea typeface="양재튼튼체B"/>
              </a:rPr>
              <a:t>■ 교섭단위 분리(단위) </a:t>
            </a:r>
            <a:endParaRPr xmlns:mc="http://schemas.openxmlformats.org/markup-compatibility/2006" xmlns:hp="http://schemas.haansoft.com/office/presentation/8.0" lang="ko-KR" altLang="en-US" sz="1600" mc:Ignorable="hp" hp:hslEmbossed="0">
              <a:solidFill>
                <a:srgbClr val="000000"/>
              </a:solidFill>
              <a:effectLst>
                <a:outerShdw blurRad="38100" dist="38100" dir="2700000" algn="tl" rotWithShape="0">
                  <a:srgbClr val="000000">
                    <a:alpha val="40000"/>
                  </a:srgbClr>
                </a:outerShdw>
              </a:effectLst>
              <a:latin typeface="양재튼튼체B"/>
              <a:ea typeface="양재튼튼체B"/>
            </a:endParaRPr>
          </a:p>
        </p:txBody>
      </p:sp>
      <p:cxnSp>
        <p:nvCxnSpPr>
          <p:cNvPr id="99" name="직선 연결선 34"/>
          <p:cNvCxnSpPr/>
          <p:nvPr/>
        </p:nvCxnSpPr>
        <p:spPr>
          <a:xfrm>
            <a:off x="37299" y="5133975"/>
            <a:ext cx="5921851" cy="0"/>
          </a:xfrm>
          <a:prstGeom prst="line">
            <a:avLst/>
          </a:prstGeom>
          <a:ln w="19050">
            <a:gradFill flip="none" rotWithShape="1">
              <a:gsLst>
                <a:gs pos="0">
                  <a:schemeClr val="accent1">
                    <a:tint val="66000"/>
                    <a:satMod val="160000"/>
                    <a:alpha val="0"/>
                  </a:schemeClr>
                </a:gs>
                <a:gs pos="50000">
                  <a:schemeClr val="tx1">
                    <a:lumMod val="75000"/>
                    <a:lumOff val="25000"/>
                  </a:schemeClr>
                </a:gs>
                <a:gs pos="100000">
                  <a:schemeClr val="accent1">
                    <a:tint val="23500"/>
                    <a:satMod val="160000"/>
                    <a:alpha val="0"/>
                  </a:schemeClr>
                </a:gs>
              </a:gsLst>
              <a:lin ang="0" scaled="1"/>
              <a:tileRect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1" name="직사각형 21"/>
          <p:cNvSpPr txBox="1"/>
          <p:nvPr/>
        </p:nvSpPr>
        <p:spPr>
          <a:xfrm>
            <a:off x="250664" y="4265676"/>
            <a:ext cx="7200000" cy="752094"/>
          </a:xfrm>
          <a:prstGeom prst="rect">
            <a:avLst/>
          </a:prstGeom>
        </p:spPr>
        <p:txBody>
          <a:bodyPr vert="horz" wrap="square" lIns="91440" tIns="45720" rIns="91440" bIns="45720" anchor="t">
            <a:spAutoFit/>
          </a:bodyPr>
          <a:lstStyle/>
          <a:p>
            <a:pPr>
              <a:buClr>
                <a:schemeClr val="tx1"/>
              </a:buClr>
              <a:buFont typeface="Wingdings"/>
              <a:buChar char="§"/>
              <a:defRPr lang="ko-KR" altLang="en-US"/>
            </a:pPr>
            <a:r>
              <a:rPr lang="ko-KR" altLang="en-US" sz="1400">
                <a:solidFill>
                  <a:schemeClr val="tx1"/>
                </a:solidFill>
              </a:rPr>
              <a:t> </a:t>
            </a:r>
            <a:r>
              <a:rPr lang="ko-KR" altLang="en-US" sz="1600">
                <a:solidFill>
                  <a:schemeClr val="tx1"/>
                </a:solidFill>
                <a:cs typeface="+mj-cs"/>
              </a:rPr>
              <a:t>하나의 사업</a:t>
            </a:r>
            <a:r>
              <a:rPr lang="en-US" altLang="ko-KR" sz="1600">
                <a:solidFill>
                  <a:schemeClr val="tx1"/>
                </a:solidFill>
                <a:cs typeface="+mj-cs"/>
              </a:rPr>
              <a:t>(</a:t>
            </a:r>
            <a:r>
              <a:rPr lang="ko-KR" altLang="en-US" sz="1600">
                <a:solidFill>
                  <a:schemeClr val="tx1"/>
                </a:solidFill>
                <a:cs typeface="+mj-cs"/>
              </a:rPr>
              <a:t>장</a:t>
            </a:r>
            <a:r>
              <a:rPr lang="en-US" altLang="ko-KR" sz="1600">
                <a:solidFill>
                  <a:schemeClr val="tx1"/>
                </a:solidFill>
                <a:cs typeface="+mj-cs"/>
              </a:rPr>
              <a:t>)</a:t>
            </a:r>
            <a:r>
              <a:rPr lang="ko-KR" altLang="en-US" sz="1600">
                <a:solidFill>
                  <a:schemeClr val="tx1"/>
                </a:solidFill>
                <a:cs typeface="+mj-cs"/>
              </a:rPr>
              <a:t>에서 교섭단위를 분리할 필요가 있는 경우</a:t>
            </a:r>
            <a:endParaRPr lang="ko-KR" altLang="en-US" sz="1600">
              <a:solidFill>
                <a:schemeClr val="tx1"/>
              </a:solidFill>
              <a:cs typeface="+mj-cs"/>
            </a:endParaRPr>
          </a:p>
          <a:p>
            <a:pPr>
              <a:buClr>
                <a:schemeClr val="tx1"/>
              </a:buClr>
              <a:buFont typeface="Wingdings"/>
              <a:buNone/>
              <a:defRPr lang="ko-KR" altLang="en-US"/>
            </a:pPr>
            <a:r>
              <a:rPr lang="ko-KR" altLang="en-US" sz="1600">
                <a:solidFill>
                  <a:schemeClr val="tx1"/>
                </a:solidFill>
                <a:cs typeface="+mj-cs"/>
              </a:rPr>
              <a:t>  노동위의 결정으로 교섭단위 분리</a:t>
            </a:r>
            <a:endParaRPr lang="ko-KR" altLang="en-US" sz="1600">
              <a:solidFill>
                <a:schemeClr val="tx1"/>
              </a:solidFill>
              <a:cs typeface="+mj-cs"/>
            </a:endParaRPr>
          </a:p>
          <a:p>
            <a:pPr>
              <a:buClr>
                <a:schemeClr val="tx1"/>
              </a:buClr>
              <a:buFont typeface="Wingdings"/>
              <a:buChar char="§"/>
              <a:defRPr lang="ko-KR" altLang="en-US"/>
            </a:pPr>
            <a:r>
              <a:rPr lang="ko-KR" altLang="en-US" sz="1200">
                <a:solidFill>
                  <a:schemeClr val="tx1"/>
                </a:solidFill>
                <a:latin typeface="맑은 고딕"/>
                <a:ea typeface="맑은 고딕"/>
                <a:cs typeface="맑은 고딕"/>
              </a:rPr>
              <a:t> </a:t>
            </a:r>
            <a:r>
              <a:rPr lang="ko-KR" altLang="en-US" sz="1200" b="1">
                <a:solidFill>
                  <a:schemeClr val="tx1"/>
                </a:solidFill>
                <a:latin typeface="맑은 고딕"/>
                <a:ea typeface="맑은 고딕"/>
                <a:cs typeface="맑은 고딕"/>
              </a:rPr>
              <a:t>현격한 근로조건의 차이</a:t>
            </a:r>
            <a:r>
              <a:rPr lang="en-US" altLang="ko-KR" sz="1200" b="1">
                <a:solidFill>
                  <a:schemeClr val="tx1"/>
                </a:solidFill>
                <a:latin typeface="맑은 고딕"/>
                <a:ea typeface="맑은 고딕"/>
                <a:cs typeface="맑은 고딕"/>
              </a:rPr>
              <a:t>, </a:t>
            </a:r>
            <a:r>
              <a:rPr lang="ko-KR" altLang="en-US" sz="1200" b="1">
                <a:solidFill>
                  <a:schemeClr val="tx1"/>
                </a:solidFill>
                <a:latin typeface="맑은 고딕"/>
                <a:ea typeface="맑은 고딕"/>
                <a:cs typeface="맑은 고딕"/>
              </a:rPr>
              <a:t>고용형태</a:t>
            </a:r>
            <a:r>
              <a:rPr lang="en-US" altLang="ko-KR" sz="1200" b="1">
                <a:solidFill>
                  <a:schemeClr val="tx1"/>
                </a:solidFill>
                <a:latin typeface="맑은 고딕"/>
                <a:ea typeface="맑은 고딕"/>
                <a:cs typeface="맑은 고딕"/>
              </a:rPr>
              <a:t>, </a:t>
            </a:r>
            <a:r>
              <a:rPr lang="ko-KR" altLang="en-US" sz="1200" b="1">
                <a:solidFill>
                  <a:schemeClr val="tx1"/>
                </a:solidFill>
                <a:latin typeface="맑은 고딕"/>
                <a:ea typeface="맑은 고딕"/>
                <a:cs typeface="맑은 고딕"/>
              </a:rPr>
              <a:t>교섭관행 등 종합적 고려</a:t>
            </a:r>
            <a:endParaRPr lang="ko-KR" altLang="en-US" sz="1200" b="1">
              <a:solidFill>
                <a:schemeClr val="tx1"/>
              </a:solidFill>
              <a:latin typeface="맑은 고딕"/>
              <a:ea typeface="맑은 고딕"/>
              <a:cs typeface="맑은 고딕"/>
            </a:endParaRPr>
          </a:p>
        </p:txBody>
      </p:sp>
      <p:sp>
        <p:nvSpPr>
          <p:cNvPr id="103" name="Rectangle 16"/>
          <p:cNvSpPr>
            <a:spLocks noChangeArrowheads="1"/>
          </p:cNvSpPr>
          <p:nvPr/>
        </p:nvSpPr>
        <p:spPr>
          <a:xfrm>
            <a:off x="1524" y="5286375"/>
            <a:ext cx="6154674" cy="1029843"/>
          </a:xfrm>
          <a:prstGeom prst="rect">
            <a:avLst/>
          </a:prstGeom>
          <a:solidFill>
            <a:schemeClr val="bg1">
              <a:lumMod val="75000"/>
              <a:alpha val="22000"/>
            </a:schemeClr>
          </a:solidFill>
          <a:ln w="9525" algn="ctr">
            <a:noFill/>
            <a:miter/>
          </a:ln>
          <a:effectLst/>
        </p:spPr>
        <p:txBody>
          <a:bodyPr anchor="ctr"/>
          <a:lstStyle/>
          <a:p>
            <a:pPr lvl="2">
              <a:buFont typeface="Wingdings"/>
              <a:buNone/>
              <a:defRPr lang="ko-KR" altLang="en-US"/>
            </a:pPr>
            <a:endParaRPr lang="ko-KR" altLang="en-US" sz="16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04" name="Rectangle 5"/>
          <p:cNvSpPr>
            <a:spLocks noChangeArrowheads="1"/>
          </p:cNvSpPr>
          <p:nvPr/>
        </p:nvSpPr>
        <p:spPr>
          <a:xfrm>
            <a:off x="256953" y="5211372"/>
            <a:ext cx="3598386" cy="432000"/>
          </a:xfrm>
          <a:prstGeom prst="roundRect">
            <a:avLst>
              <a:gd name="adj" fmla="val 50000"/>
            </a:avLst>
          </a:prstGeom>
          <a:solidFill>
            <a:srgbClr val="a5a5e7">
              <a:alpha val="50000"/>
            </a:srgbClr>
          </a:solidFill>
          <a:ln w="12700">
            <a:solidFill>
              <a:schemeClr val="bg1">
                <a:lumMod val="95000"/>
              </a:schemeClr>
            </a:solidFill>
          </a:ln>
          <a:effectLst>
            <a:outerShdw blurRad="63500" sx="102000" sy="102000" algn="ctr" rotWithShape="0">
              <a:prstClr val="black">
                <a:alpha val="28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>
            <a:noAutofit/>
          </a:bodyPr>
          <a:lstStyle/>
          <a:p>
            <a:pPr>
              <a:buClr>
                <a:srgbClr val="000000"/>
              </a:buClr>
              <a:buFont typeface="Wingdings"/>
              <a:buNone/>
              <a:defRPr lang="ko-KR" altLang="en-US"/>
            </a:pPr>
            <a:r>
              <a:rPr xmlns:mc="http://schemas.openxmlformats.org/markup-compatibility/2006" xmlns:hp="http://schemas.haansoft.com/office/presentation/8.0" lang="ko-KR" altLang="en-US" sz="1600" mc:Ignorable="hp" hp:hslEmbossed="0">
                <a:solidFill>
                  <a:srgbClr val="000000"/>
                </a:solidFill>
                <a:effectLst>
                  <a:outerShdw blurRad="38100" dist="38100" dir="2700000" algn="tl" rotWithShape="0">
                    <a:srgbClr val="000000">
                      <a:alpha val="40000"/>
                    </a:srgbClr>
                  </a:outerShdw>
                </a:effectLst>
                <a:latin typeface="양재튼튼체B"/>
                <a:ea typeface="양재튼튼체B"/>
              </a:rPr>
              <a:t>■ 공정대표 의무(공정) </a:t>
            </a:r>
            <a:endParaRPr xmlns:mc="http://schemas.openxmlformats.org/markup-compatibility/2006" xmlns:hp="http://schemas.haansoft.com/office/presentation/8.0" lang="ko-KR" altLang="en-US" sz="1600" mc:Ignorable="hp" hp:hslEmbossed="0">
              <a:solidFill>
                <a:srgbClr val="000000"/>
              </a:solidFill>
              <a:effectLst>
                <a:outerShdw blurRad="38100" dist="38100" dir="2700000" algn="tl" rotWithShape="0">
                  <a:srgbClr val="000000">
                    <a:alpha val="40000"/>
                  </a:srgbClr>
                </a:outerShdw>
              </a:effectLst>
              <a:latin typeface="양재튼튼체B"/>
              <a:ea typeface="양재튼튼체B"/>
            </a:endParaRPr>
          </a:p>
        </p:txBody>
      </p:sp>
      <p:cxnSp>
        <p:nvCxnSpPr>
          <p:cNvPr id="105" name="직선 연결선 34"/>
          <p:cNvCxnSpPr/>
          <p:nvPr/>
        </p:nvCxnSpPr>
        <p:spPr>
          <a:xfrm>
            <a:off x="41490" y="6363384"/>
            <a:ext cx="5754663" cy="4269"/>
          </a:xfrm>
          <a:prstGeom prst="line">
            <a:avLst/>
          </a:prstGeom>
          <a:ln w="19050">
            <a:gradFill flip="none" rotWithShape="1">
              <a:gsLst>
                <a:gs pos="0">
                  <a:schemeClr val="accent1">
                    <a:tint val="66000"/>
                    <a:satMod val="160000"/>
                    <a:alpha val="0"/>
                  </a:schemeClr>
                </a:gs>
                <a:gs pos="50000">
                  <a:schemeClr val="tx1">
                    <a:lumMod val="75000"/>
                    <a:lumOff val="25000"/>
                  </a:schemeClr>
                </a:gs>
                <a:gs pos="100000">
                  <a:schemeClr val="accent1">
                    <a:tint val="23500"/>
                    <a:satMod val="160000"/>
                    <a:alpha val="0"/>
                  </a:schemeClr>
                </a:gs>
              </a:gsLst>
              <a:lin ang="0" scaled="1"/>
              <a:tileRect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7" name="직사각형 106"/>
          <p:cNvSpPr txBox="1"/>
          <p:nvPr/>
        </p:nvSpPr>
        <p:spPr>
          <a:xfrm>
            <a:off x="250664" y="5673417"/>
            <a:ext cx="7200000" cy="639753"/>
          </a:xfrm>
          <a:prstGeom prst="rect">
            <a:avLst/>
          </a:prstGeom>
        </p:spPr>
        <p:txBody>
          <a:bodyPr vert="horz" wrap="square" lIns="91440" tIns="45720" rIns="91440" bIns="45720" anchor="t">
            <a:spAutoFit/>
          </a:bodyPr>
          <a:lstStyle/>
          <a:p>
            <a:pPr>
              <a:buClr>
                <a:schemeClr val="tx1"/>
              </a:buClr>
              <a:buFont typeface="Wingdings"/>
              <a:buChar char="§"/>
              <a:defRPr lang="ko-KR" altLang="en-US"/>
            </a:pPr>
            <a:r>
              <a:rPr lang="ko-KR" altLang="en-US" sz="1700">
                <a:solidFill>
                  <a:schemeClr val="tx1"/>
                </a:solidFill>
              </a:rPr>
              <a:t> </a:t>
            </a:r>
            <a:r>
              <a:rPr lang="ko-KR" altLang="en-US" sz="1600">
                <a:solidFill>
                  <a:schemeClr val="tx1"/>
                </a:solidFill>
                <a:cs typeface="+mj-cs"/>
              </a:rPr>
              <a:t>교섭대표노조와 사용자는 교섭창구 단일화 절차에 참여한</a:t>
            </a:r>
            <a:endParaRPr lang="ko-KR" altLang="en-US" sz="1600">
              <a:solidFill>
                <a:schemeClr val="tx1"/>
              </a:solidFill>
              <a:cs typeface="+mj-cs"/>
            </a:endParaRPr>
          </a:p>
          <a:p>
            <a:pPr>
              <a:lnSpc>
                <a:spcPct val="120000"/>
              </a:lnSpc>
              <a:defRPr lang="ko-KR" altLang="en-US"/>
            </a:pPr>
            <a:r>
              <a:rPr lang="ko-KR" altLang="en-US" sz="1600">
                <a:solidFill>
                  <a:schemeClr val="tx1"/>
                </a:solidFill>
                <a:cs typeface="+mj-cs"/>
              </a:rPr>
              <a:t>  노조 또는 그 조합원을 합리적 이유 없이 차별하지 아니할 의무</a:t>
            </a:r>
            <a:endParaRPr lang="ko-KR" altLang="en-US" sz="1600">
              <a:solidFill>
                <a:schemeClr val="tx1"/>
              </a:solidFill>
              <a:cs typeface="+mj-cs"/>
            </a:endParaRPr>
          </a:p>
        </p:txBody>
      </p:sp>
      <p:pic>
        <p:nvPicPr>
          <p:cNvPr id="108" name="그림 11"/>
          <p:cNvPicPr>
            <a:picLocks noChangeAspect="1"/>
          </p:cNvPicPr>
          <p:nvPr/>
        </p:nvPicPr>
        <p:blipFill rotWithShape="1">
          <a:blip r:embed="rId2"/>
          <a:srcRect l="60230" t="26620" r="16780" b="13260"/>
          <a:stretch>
            <a:fillRect/>
          </a:stretch>
        </p:blipFill>
        <p:spPr>
          <a:xfrm>
            <a:off x="6299754" y="1842141"/>
            <a:ext cx="2376757" cy="4469880"/>
          </a:xfrm>
          <a:prstGeom prst="rect">
            <a:avLst/>
          </a:prstGeom>
        </p:spPr>
      </p:pic>
    </p:spTree>
  </p:cSld>
  <p:clrMapOvr>
    <a:masterClrMapping/>
  </p:clrMapOvr>
</p:sld>
</file>

<file path=ppt/slides/slide14.xml><?xml version="1.0" encoding="utf-8"?>
<p:sld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2" name="그룹 13"/>
          <p:cNvGrpSpPr/>
          <p:nvPr/>
        </p:nvGrpSpPr>
        <p:grpSpPr>
          <a:xfrm rot="0">
            <a:off x="2699766" y="332613"/>
            <a:ext cx="6120765" cy="6552819"/>
            <a:chOff x="2306896" y="0"/>
            <a:chExt cx="6441817" cy="6936560"/>
          </a:xfrm>
        </p:grpSpPr>
        <p:sp>
          <p:nvSpPr>
            <p:cNvPr id="153" name="그림 2" descr="도표002.jpg"/>
            <p:cNvSpPr>
              <a:spLocks noChangeAspect="1" noTextEdit="1"/>
            </p:cNvSpPr>
            <p:nvPr/>
          </p:nvSpPr>
          <p:spPr>
            <a:xfrm>
              <a:off x="2306896" y="0"/>
              <a:ext cx="6441817" cy="6859161"/>
            </a:xfrm>
            <a:prstGeom prst="rect">
              <a:avLst/>
            </a:prstGeom>
          </p:spPr>
        </p:sp>
        <p:sp>
          <p:nvSpPr>
            <p:cNvPr id="154" name="그림 2" descr="도표002.jpg"/>
            <p:cNvSpPr>
              <a:spLocks noChangeAspect="1" noTextEdit="1"/>
            </p:cNvSpPr>
            <p:nvPr/>
          </p:nvSpPr>
          <p:spPr>
            <a:xfrm>
              <a:off x="2306896" y="0"/>
              <a:ext cx="6441817" cy="6859161"/>
            </a:xfrm>
            <a:prstGeom prst="rect">
              <a:avLst/>
            </a:prstGeom>
          </p:spPr>
        </p:sp>
        <p:sp>
          <p:nvSpPr>
            <p:cNvPr id="155" name="그림 2" descr="도표002.jpg"/>
            <p:cNvSpPr>
              <a:spLocks noChangeAspect="1" noTextEdit="1"/>
            </p:cNvSpPr>
            <p:nvPr/>
          </p:nvSpPr>
          <p:spPr>
            <a:xfrm>
              <a:off x="2306896" y="0"/>
              <a:ext cx="6441817" cy="6859161"/>
            </a:xfrm>
            <a:prstGeom prst="rect">
              <a:avLst/>
            </a:prstGeom>
          </p:spPr>
        </p:sp>
        <p:sp>
          <p:nvSpPr>
            <p:cNvPr id="156" name="그림 2" descr="도표002.jpg"/>
            <p:cNvSpPr>
              <a:spLocks noChangeAspect="1" noTextEdit="1"/>
            </p:cNvSpPr>
            <p:nvPr/>
          </p:nvSpPr>
          <p:spPr>
            <a:xfrm>
              <a:off x="2306896" y="0"/>
              <a:ext cx="6441817" cy="6859161"/>
            </a:xfrm>
            <a:prstGeom prst="rect">
              <a:avLst/>
            </a:prstGeom>
          </p:spPr>
        </p:sp>
        <p:sp>
          <p:nvSpPr>
            <p:cNvPr id="157" name="그림 2" descr="도표002.jpg"/>
            <p:cNvSpPr>
              <a:spLocks noChangeAspect="1" noTextEdit="1"/>
            </p:cNvSpPr>
            <p:nvPr/>
          </p:nvSpPr>
          <p:spPr>
            <a:xfrm>
              <a:off x="2306896" y="0"/>
              <a:ext cx="6441817" cy="6859161"/>
            </a:xfrm>
            <a:prstGeom prst="rect">
              <a:avLst/>
            </a:prstGeom>
          </p:spPr>
        </p:sp>
        <p:sp>
          <p:nvSpPr>
            <p:cNvPr id="158" name="그림 2" descr="도표002.jpg"/>
            <p:cNvSpPr>
              <a:spLocks noChangeAspect="1" noTextEdit="1"/>
            </p:cNvSpPr>
            <p:nvPr/>
          </p:nvSpPr>
          <p:spPr>
            <a:xfrm>
              <a:off x="2306896" y="0"/>
              <a:ext cx="6441817" cy="6859161"/>
            </a:xfrm>
            <a:prstGeom prst="rect">
              <a:avLst/>
            </a:prstGeom>
          </p:spPr>
        </p:sp>
        <p:sp>
          <p:nvSpPr>
            <p:cNvPr id="159" name="그림 2" descr="도표002.jpg"/>
            <p:cNvSpPr>
              <a:spLocks noChangeAspect="1" noTextEdit="1"/>
            </p:cNvSpPr>
            <p:nvPr/>
          </p:nvSpPr>
          <p:spPr>
            <a:xfrm>
              <a:off x="2306896" y="0"/>
              <a:ext cx="6441817" cy="6859161"/>
            </a:xfrm>
            <a:prstGeom prst="rect">
              <a:avLst/>
            </a:prstGeom>
          </p:spPr>
        </p:sp>
        <p:sp>
          <p:nvSpPr>
            <p:cNvPr id="160" name="그림 2" descr="도표002.jpg"/>
            <p:cNvSpPr>
              <a:spLocks noChangeAspect="1" noTextEdit="1"/>
            </p:cNvSpPr>
            <p:nvPr/>
          </p:nvSpPr>
          <p:spPr>
            <a:xfrm>
              <a:off x="2306896" y="0"/>
              <a:ext cx="6441817" cy="6859161"/>
            </a:xfrm>
            <a:prstGeom prst="rect">
              <a:avLst/>
            </a:prstGeom>
          </p:spPr>
        </p:sp>
        <p:sp>
          <p:nvSpPr>
            <p:cNvPr id="161" name="그림 2" descr="도표002.jpg"/>
            <p:cNvSpPr>
              <a:spLocks noChangeAspect="1" noTextEdit="1"/>
            </p:cNvSpPr>
            <p:nvPr/>
          </p:nvSpPr>
          <p:spPr>
            <a:xfrm>
              <a:off x="2306896" y="0"/>
              <a:ext cx="6441817" cy="6859161"/>
            </a:xfrm>
            <a:prstGeom prst="rect">
              <a:avLst/>
            </a:prstGeom>
          </p:spPr>
        </p:sp>
        <p:sp>
          <p:nvSpPr>
            <p:cNvPr id="162" name="그림 2" descr="도표002.jpg"/>
            <p:cNvSpPr>
              <a:spLocks noChangeAspect="1" noTextEdit="1"/>
            </p:cNvSpPr>
            <p:nvPr/>
          </p:nvSpPr>
          <p:spPr>
            <a:xfrm>
              <a:off x="2306896" y="0"/>
              <a:ext cx="6441817" cy="6859161"/>
            </a:xfrm>
            <a:prstGeom prst="rect">
              <a:avLst/>
            </a:prstGeom>
          </p:spPr>
        </p:sp>
        <p:sp>
          <p:nvSpPr>
            <p:cNvPr id="163" name="그림 2" descr="도표002.jpg"/>
            <p:cNvSpPr>
              <a:spLocks noChangeAspect="1" noTextEdit="1"/>
            </p:cNvSpPr>
            <p:nvPr/>
          </p:nvSpPr>
          <p:spPr>
            <a:xfrm>
              <a:off x="2306896" y="0"/>
              <a:ext cx="6441817" cy="6859161"/>
            </a:xfrm>
            <a:prstGeom prst="rect">
              <a:avLst/>
            </a:prstGeom>
          </p:spPr>
        </p:sp>
        <p:sp>
          <p:nvSpPr>
            <p:cNvPr id="164" name="그림 2" descr="도표002.jpg"/>
            <p:cNvSpPr>
              <a:spLocks noChangeAspect="1" noTextEdit="1"/>
            </p:cNvSpPr>
            <p:nvPr/>
          </p:nvSpPr>
          <p:spPr>
            <a:xfrm>
              <a:off x="2306896" y="0"/>
              <a:ext cx="6441817" cy="6859161"/>
            </a:xfrm>
            <a:prstGeom prst="rect">
              <a:avLst/>
            </a:prstGeom>
          </p:spPr>
        </p:sp>
        <p:sp>
          <p:nvSpPr>
            <p:cNvPr id="165" name="그림 2" descr="도표002.jpg"/>
            <p:cNvSpPr>
              <a:spLocks noChangeAspect="1" noTextEdit="1"/>
            </p:cNvSpPr>
            <p:nvPr/>
          </p:nvSpPr>
          <p:spPr>
            <a:xfrm>
              <a:off x="2306896" y="0"/>
              <a:ext cx="6441817" cy="6859161"/>
            </a:xfrm>
            <a:prstGeom prst="rect">
              <a:avLst/>
            </a:prstGeom>
          </p:spPr>
        </p:sp>
        <p:sp>
          <p:nvSpPr>
            <p:cNvPr id="166" name="그림 2" descr="도표002.jpg"/>
            <p:cNvSpPr>
              <a:spLocks noChangeAspect="1" noTextEdit="1"/>
            </p:cNvSpPr>
            <p:nvPr/>
          </p:nvSpPr>
          <p:spPr>
            <a:xfrm>
              <a:off x="2306896" y="0"/>
              <a:ext cx="6441817" cy="6859161"/>
            </a:xfrm>
            <a:prstGeom prst="rect">
              <a:avLst/>
            </a:prstGeom>
          </p:spPr>
        </p:sp>
        <p:sp>
          <p:nvSpPr>
            <p:cNvPr id="167" name="그림 2" descr="도표002.jpg"/>
            <p:cNvSpPr>
              <a:spLocks noChangeAspect="1" noTextEdit="1"/>
            </p:cNvSpPr>
            <p:nvPr/>
          </p:nvSpPr>
          <p:spPr>
            <a:xfrm>
              <a:off x="2306896" y="0"/>
              <a:ext cx="6441817" cy="6859161"/>
            </a:xfrm>
            <a:prstGeom prst="rect">
              <a:avLst/>
            </a:prstGeom>
          </p:spPr>
        </p:sp>
        <p:sp>
          <p:nvSpPr>
            <p:cNvPr id="168" name="그림 2" descr="도표002.jpg"/>
            <p:cNvSpPr>
              <a:spLocks noChangeAspect="1" noTextEdit="1"/>
            </p:cNvSpPr>
            <p:nvPr/>
          </p:nvSpPr>
          <p:spPr>
            <a:xfrm>
              <a:off x="2306896" y="0"/>
              <a:ext cx="6441817" cy="6859161"/>
            </a:xfrm>
            <a:prstGeom prst="rect">
              <a:avLst/>
            </a:prstGeom>
          </p:spPr>
        </p:sp>
        <p:sp>
          <p:nvSpPr>
            <p:cNvPr id="169" name="그림 2" descr="도표002.jpg"/>
            <p:cNvSpPr>
              <a:spLocks noChangeAspect="1" noTextEdit="1"/>
            </p:cNvSpPr>
            <p:nvPr/>
          </p:nvSpPr>
          <p:spPr>
            <a:xfrm>
              <a:off x="2306896" y="0"/>
              <a:ext cx="6441817" cy="6859161"/>
            </a:xfrm>
            <a:prstGeom prst="rect">
              <a:avLst/>
            </a:prstGeom>
          </p:spPr>
        </p:sp>
        <p:sp>
          <p:nvSpPr>
            <p:cNvPr id="170" name="그림 2" descr="도표002.jpg"/>
            <p:cNvSpPr>
              <a:spLocks noChangeAspect="1" noTextEdit="1"/>
            </p:cNvSpPr>
            <p:nvPr/>
          </p:nvSpPr>
          <p:spPr>
            <a:xfrm>
              <a:off x="2306896" y="0"/>
              <a:ext cx="6441817" cy="6859161"/>
            </a:xfrm>
            <a:prstGeom prst="rect">
              <a:avLst/>
            </a:prstGeom>
          </p:spPr>
        </p:sp>
        <p:sp>
          <p:nvSpPr>
            <p:cNvPr id="171" name="그림 2" descr="도표002.jpg"/>
            <p:cNvSpPr>
              <a:spLocks noChangeAspect="1" noTextEdit="1"/>
            </p:cNvSpPr>
            <p:nvPr/>
          </p:nvSpPr>
          <p:spPr>
            <a:xfrm>
              <a:off x="2306896" y="0"/>
              <a:ext cx="6441817" cy="6859161"/>
            </a:xfrm>
            <a:prstGeom prst="rect">
              <a:avLst/>
            </a:prstGeom>
          </p:spPr>
        </p:sp>
        <p:sp>
          <p:nvSpPr>
            <p:cNvPr id="172" name="그림 2" descr="도표002.jpg"/>
            <p:cNvSpPr>
              <a:spLocks noChangeAspect="1" noTextEdit="1"/>
            </p:cNvSpPr>
            <p:nvPr/>
          </p:nvSpPr>
          <p:spPr>
            <a:xfrm>
              <a:off x="2306896" y="0"/>
              <a:ext cx="6441817" cy="6859161"/>
            </a:xfrm>
            <a:prstGeom prst="rect">
              <a:avLst/>
            </a:prstGeom>
          </p:spPr>
        </p:sp>
        <p:sp>
          <p:nvSpPr>
            <p:cNvPr id="173" name="그림 2" descr="도표002.jpg"/>
            <p:cNvSpPr>
              <a:spLocks noChangeAspect="1" noTextEdit="1"/>
            </p:cNvSpPr>
            <p:nvPr/>
          </p:nvSpPr>
          <p:spPr>
            <a:xfrm>
              <a:off x="2306896" y="0"/>
              <a:ext cx="6441817" cy="6859161"/>
            </a:xfrm>
            <a:prstGeom prst="rect">
              <a:avLst/>
            </a:prstGeom>
          </p:spPr>
        </p:sp>
        <p:sp>
          <p:nvSpPr>
            <p:cNvPr id="174" name="그림 2" descr="도표002.jpg"/>
            <p:cNvSpPr>
              <a:spLocks noChangeAspect="1" noTextEdit="1"/>
            </p:cNvSpPr>
            <p:nvPr/>
          </p:nvSpPr>
          <p:spPr>
            <a:xfrm>
              <a:off x="2306896" y="0"/>
              <a:ext cx="6441817" cy="6859161"/>
            </a:xfrm>
            <a:prstGeom prst="rect">
              <a:avLst/>
            </a:prstGeom>
          </p:spPr>
        </p:sp>
        <p:sp>
          <p:nvSpPr>
            <p:cNvPr id="175" name="그림 2" descr="도표002.jpg"/>
            <p:cNvSpPr>
              <a:spLocks noChangeAspect="1" noTextEdit="1"/>
            </p:cNvSpPr>
            <p:nvPr/>
          </p:nvSpPr>
          <p:spPr>
            <a:xfrm>
              <a:off x="2306896" y="0"/>
              <a:ext cx="6441817" cy="6859161"/>
            </a:xfrm>
            <a:prstGeom prst="rect">
              <a:avLst/>
            </a:prstGeom>
          </p:spPr>
        </p:sp>
        <p:sp>
          <p:nvSpPr>
            <p:cNvPr id="176" name="그림 2" descr="도표002.jpg"/>
            <p:cNvSpPr>
              <a:spLocks noChangeAspect="1" noTextEdit="1"/>
            </p:cNvSpPr>
            <p:nvPr/>
          </p:nvSpPr>
          <p:spPr>
            <a:xfrm>
              <a:off x="2306896" y="0"/>
              <a:ext cx="6441817" cy="6859161"/>
            </a:xfrm>
            <a:prstGeom prst="rect">
              <a:avLst/>
            </a:prstGeom>
          </p:spPr>
        </p:sp>
        <p:sp>
          <p:nvSpPr>
            <p:cNvPr id="177" name="그림 2" descr="도표002.jpg"/>
            <p:cNvSpPr>
              <a:spLocks noChangeAspect="1" noTextEdit="1"/>
            </p:cNvSpPr>
            <p:nvPr/>
          </p:nvSpPr>
          <p:spPr>
            <a:xfrm>
              <a:off x="2306896" y="0"/>
              <a:ext cx="6441817" cy="6859161"/>
            </a:xfrm>
            <a:prstGeom prst="rect">
              <a:avLst/>
            </a:prstGeom>
          </p:spPr>
        </p:sp>
        <p:sp>
          <p:nvSpPr>
            <p:cNvPr id="178" name="그림 2" descr="도표002.jpg"/>
            <p:cNvSpPr>
              <a:spLocks noChangeAspect="1" noTextEdit="1"/>
            </p:cNvSpPr>
            <p:nvPr/>
          </p:nvSpPr>
          <p:spPr>
            <a:xfrm>
              <a:off x="2306896" y="0"/>
              <a:ext cx="6441817" cy="6859161"/>
            </a:xfrm>
            <a:prstGeom prst="rect">
              <a:avLst/>
            </a:prstGeom>
          </p:spPr>
        </p:sp>
        <p:sp>
          <p:nvSpPr>
            <p:cNvPr id="179" name="그림 2" descr="도표002.jpg"/>
            <p:cNvSpPr>
              <a:spLocks noChangeAspect="1" noTextEdit="1"/>
            </p:cNvSpPr>
            <p:nvPr/>
          </p:nvSpPr>
          <p:spPr>
            <a:xfrm>
              <a:off x="2306896" y="0"/>
              <a:ext cx="6441817" cy="6859161"/>
            </a:xfrm>
            <a:prstGeom prst="rect">
              <a:avLst/>
            </a:prstGeom>
          </p:spPr>
        </p:sp>
        <p:sp>
          <p:nvSpPr>
            <p:cNvPr id="180" name="그림 2" descr="도표002.jpg"/>
            <p:cNvSpPr>
              <a:spLocks noChangeAspect="1" noTextEdit="1"/>
            </p:cNvSpPr>
            <p:nvPr/>
          </p:nvSpPr>
          <p:spPr>
            <a:xfrm>
              <a:off x="2306896" y="0"/>
              <a:ext cx="6441817" cy="6859161"/>
            </a:xfrm>
            <a:prstGeom prst="rect">
              <a:avLst/>
            </a:prstGeom>
          </p:spPr>
        </p:sp>
        <p:sp>
          <p:nvSpPr>
            <p:cNvPr id="181" name="그림 2" descr="도표002.jpg"/>
            <p:cNvSpPr>
              <a:spLocks noChangeAspect="1" noTextEdit="1"/>
            </p:cNvSpPr>
            <p:nvPr/>
          </p:nvSpPr>
          <p:spPr>
            <a:xfrm>
              <a:off x="2306896" y="0"/>
              <a:ext cx="6441817" cy="6859161"/>
            </a:xfrm>
            <a:prstGeom prst="rect">
              <a:avLst/>
            </a:prstGeom>
          </p:spPr>
        </p:sp>
        <p:sp>
          <p:nvSpPr>
            <p:cNvPr id="182" name="그림 2" descr="도표002.jpg"/>
            <p:cNvSpPr>
              <a:spLocks noChangeAspect="1" noTextEdit="1"/>
            </p:cNvSpPr>
            <p:nvPr/>
          </p:nvSpPr>
          <p:spPr>
            <a:xfrm>
              <a:off x="2306896" y="0"/>
              <a:ext cx="6441817" cy="6859161"/>
            </a:xfrm>
            <a:prstGeom prst="rect">
              <a:avLst/>
            </a:prstGeom>
          </p:spPr>
        </p:sp>
        <p:sp>
          <p:nvSpPr>
            <p:cNvPr id="183" name="그림 2" descr="도표002.jpg"/>
            <p:cNvSpPr>
              <a:spLocks noChangeAspect="1" noTextEdit="1"/>
            </p:cNvSpPr>
            <p:nvPr/>
          </p:nvSpPr>
          <p:spPr>
            <a:xfrm>
              <a:off x="2306896" y="0"/>
              <a:ext cx="6441817" cy="6859161"/>
            </a:xfrm>
            <a:prstGeom prst="rect">
              <a:avLst/>
            </a:prstGeom>
          </p:spPr>
        </p:sp>
        <p:sp>
          <p:nvSpPr>
            <p:cNvPr id="184" name="그림 2" descr="도표002.jpg"/>
            <p:cNvSpPr>
              <a:spLocks noChangeAspect="1" noTextEdit="1"/>
            </p:cNvSpPr>
            <p:nvPr/>
          </p:nvSpPr>
          <p:spPr>
            <a:xfrm>
              <a:off x="2306896" y="0"/>
              <a:ext cx="6441817" cy="6859161"/>
            </a:xfrm>
            <a:prstGeom prst="rect">
              <a:avLst/>
            </a:prstGeom>
          </p:spPr>
        </p:sp>
        <p:sp>
          <p:nvSpPr>
            <p:cNvPr id="185" name="그림 2" descr="도표002.jpg"/>
            <p:cNvSpPr>
              <a:spLocks noChangeAspect="1" noTextEdit="1"/>
            </p:cNvSpPr>
            <p:nvPr/>
          </p:nvSpPr>
          <p:spPr>
            <a:xfrm>
              <a:off x="2306896" y="0"/>
              <a:ext cx="6441817" cy="6859161"/>
            </a:xfrm>
            <a:prstGeom prst="rect">
              <a:avLst/>
            </a:prstGeom>
          </p:spPr>
        </p:sp>
        <p:pic>
          <p:nvPicPr>
            <p:cNvPr id="186" name="그림 2" descr="도표002.jpg"/>
            <p:cNvPicPr>
              <a:picLocks noChangeAspect="1"/>
            </p:cNvPicPr>
            <p:nvPr/>
          </p:nvPicPr>
          <p:blipFill rotWithShape="1">
            <a:blip r:embed="rId2">
              <a:alphaModFix/>
              <a:lum/>
            </a:blip>
            <a:srcRect t="1490" b="1490"/>
            <a:stretch>
              <a:fillRect/>
            </a:stretch>
          </p:blipFill>
          <p:spPr>
            <a:xfrm>
              <a:off x="2306896" y="77399"/>
              <a:ext cx="6441817" cy="6859161"/>
            </a:xfrm>
            <a:prstGeom prst="rect">
              <a:avLst/>
            </a:prstGeom>
          </p:spPr>
        </p:pic>
        <p:sp>
          <p:nvSpPr>
            <p:cNvPr id="187" name="직사각형 5"/>
            <p:cNvSpPr txBox="1"/>
            <p:nvPr/>
          </p:nvSpPr>
          <p:spPr>
            <a:xfrm>
              <a:off x="5642594" y="1111950"/>
              <a:ext cx="916301" cy="258099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>
                <a:defRPr lang="ko-KR" altLang="en-US"/>
              </a:pPr>
              <a:r>
                <a:rPr lang="ko-KR" altLang="en-US" sz="1000" b="1">
                  <a:solidFill>
                    <a:srgbClr val="ff0000"/>
                  </a:solidFill>
                </a:rPr>
                <a:t>7일 간</a:t>
              </a:r>
              <a:endParaRPr lang="ko-KR" altLang="en-US" sz="1000" b="1">
                <a:solidFill>
                  <a:srgbClr val="ff0000"/>
                </a:solidFill>
              </a:endParaRPr>
            </a:p>
          </p:txBody>
        </p:sp>
        <p:sp>
          <p:nvSpPr>
            <p:cNvPr id="188" name="직사각형 6"/>
            <p:cNvSpPr txBox="1"/>
            <p:nvPr/>
          </p:nvSpPr>
          <p:spPr>
            <a:xfrm>
              <a:off x="6253506" y="1760978"/>
              <a:ext cx="914395" cy="255565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>
                <a:defRPr lang="ko-KR" altLang="en-US"/>
              </a:pPr>
              <a:r>
                <a:rPr lang="ko-KR" altLang="en-US" sz="1000" b="1">
                  <a:solidFill>
                    <a:srgbClr val="d90909"/>
                  </a:solidFill>
                </a:rPr>
                <a:t>5일 간</a:t>
              </a:r>
              <a:endParaRPr lang="ko-KR" altLang="en-US" sz="1000" b="1">
                <a:solidFill>
                  <a:srgbClr val="d90909"/>
                </a:solidFill>
              </a:endParaRPr>
            </a:p>
          </p:txBody>
        </p:sp>
        <p:sp>
          <p:nvSpPr>
            <p:cNvPr id="189" name="직사각형 7"/>
            <p:cNvSpPr txBox="1"/>
            <p:nvPr/>
          </p:nvSpPr>
          <p:spPr>
            <a:xfrm>
              <a:off x="3419724" y="1963694"/>
              <a:ext cx="706038" cy="254500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L="0" algn="l" latinLnBrk="1" hangingPunct="1">
                <a:defRPr lang="ko-KR" altLang="en-US"/>
              </a:pPr>
              <a:r>
                <a:rPr lang="ko-KR" altLang="en-US" sz="1000" b="1" i="0" spc="5">
                  <a:solidFill>
                    <a:srgbClr val="d90909"/>
                  </a:solidFill>
                </a:rPr>
                <a:t>5일 간</a:t>
              </a:r>
              <a:endParaRPr lang="ko-KR" altLang="en-US" sz="1000" b="1" i="0" spc="5">
                <a:solidFill>
                  <a:srgbClr val="d90909"/>
                </a:solidFill>
              </a:endParaRPr>
            </a:p>
          </p:txBody>
        </p:sp>
        <p:sp>
          <p:nvSpPr>
            <p:cNvPr id="190" name="직사각형 8"/>
            <p:cNvSpPr txBox="1"/>
            <p:nvPr/>
          </p:nvSpPr>
          <p:spPr>
            <a:xfrm>
              <a:off x="5580099" y="2663267"/>
              <a:ext cx="648059" cy="25507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>
                <a:defRPr lang="ko-KR" altLang="en-US"/>
              </a:pPr>
              <a:r>
                <a:rPr lang="ko-KR" altLang="en-US" sz="1000" b="1">
                  <a:solidFill>
                    <a:srgbClr val="ff0000"/>
                  </a:solidFill>
                </a:rPr>
                <a:t>14일</a:t>
              </a:r>
              <a:endParaRPr lang="ko-KR" altLang="en-US" sz="1000" b="1">
                <a:solidFill>
                  <a:srgbClr val="ff0000"/>
                </a:solidFill>
              </a:endParaRPr>
            </a:p>
          </p:txBody>
        </p:sp>
        <p:sp>
          <p:nvSpPr>
            <p:cNvPr id="191" name="직사각형 9"/>
            <p:cNvSpPr txBox="1"/>
            <p:nvPr/>
          </p:nvSpPr>
          <p:spPr>
            <a:xfrm>
              <a:off x="5611812" y="3286733"/>
              <a:ext cx="914395" cy="256756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L="0" algn="l" latinLnBrk="1" hangingPunct="1">
                <a:defRPr lang="ko-KR" altLang="en-US"/>
              </a:pPr>
              <a:r>
                <a:rPr lang="ko-KR" altLang="en-US" sz="1000" b="1" i="0" spc="5">
                  <a:solidFill>
                    <a:srgbClr val="ff0000"/>
                  </a:solidFill>
                </a:rPr>
                <a:t>5일 이내</a:t>
              </a:r>
              <a:endParaRPr lang="ko-KR" altLang="en-US" sz="1000" b="1" i="0" spc="5">
                <a:solidFill>
                  <a:srgbClr val="ff0000"/>
                </a:solidFill>
              </a:endParaRPr>
            </a:p>
          </p:txBody>
        </p:sp>
        <p:sp>
          <p:nvSpPr>
            <p:cNvPr id="192" name="직사각형 10"/>
            <p:cNvSpPr txBox="1"/>
            <p:nvPr/>
          </p:nvSpPr>
          <p:spPr>
            <a:xfrm>
              <a:off x="5633506" y="3593465"/>
              <a:ext cx="914395" cy="256953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L="0" algn="l" latinLnBrk="1" hangingPunct="1">
                <a:defRPr lang="ko-KR" altLang="en-US"/>
              </a:pPr>
              <a:r>
                <a:rPr lang="ko-KR" altLang="en-US" sz="1000" b="1" i="0" spc="5">
                  <a:solidFill>
                    <a:srgbClr val="ff0000"/>
                  </a:solidFill>
                </a:rPr>
                <a:t>5일 간</a:t>
              </a:r>
              <a:endParaRPr lang="ko-KR" altLang="en-US" sz="1000" b="1" i="0" spc="5">
                <a:solidFill>
                  <a:srgbClr val="ff0000"/>
                </a:solidFill>
              </a:endParaRPr>
            </a:p>
          </p:txBody>
        </p:sp>
        <p:sp>
          <p:nvSpPr>
            <p:cNvPr id="193" name="직사각형 11"/>
            <p:cNvSpPr txBox="1"/>
            <p:nvPr/>
          </p:nvSpPr>
          <p:spPr>
            <a:xfrm>
              <a:off x="5362833" y="4820749"/>
              <a:ext cx="914395" cy="41665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>
                <a:defRPr lang="ko-KR" altLang="en-US"/>
              </a:pPr>
              <a:r>
                <a:rPr lang="ko-KR" altLang="en-US" sz="1000" b="1">
                  <a:solidFill>
                    <a:srgbClr val="ff0000"/>
                  </a:solidFill>
                </a:rPr>
                <a:t>10일 후</a:t>
              </a:r>
              <a:endParaRPr lang="ko-KR" altLang="en-US" sz="1000" b="1">
                <a:solidFill>
                  <a:srgbClr val="ff0000"/>
                </a:solidFill>
              </a:endParaRPr>
            </a:p>
            <a:p>
              <a:pPr>
                <a:defRPr lang="ko-KR" altLang="en-US"/>
              </a:pPr>
              <a:r>
                <a:rPr lang="ko-KR" altLang="en-US" sz="1000" b="1">
                  <a:solidFill>
                    <a:srgbClr val="ff0000"/>
                  </a:solidFill>
                </a:rPr>
                <a:t>(5일 후)</a:t>
              </a:r>
              <a:endParaRPr lang="ko-KR" altLang="en-US" sz="1000" b="1">
                <a:solidFill>
                  <a:srgbClr val="ff0000"/>
                </a:solidFill>
              </a:endParaRPr>
            </a:p>
          </p:txBody>
        </p:sp>
      </p:grpSp>
      <p:sp>
        <p:nvSpPr>
          <p:cNvPr id="7" name="제목 45"/>
          <p:cNvSpPr>
            <a:spLocks noGrp="1"/>
          </p:cNvSpPr>
          <p:nvPr>
            <p:ph type="title" idx="4294967295"/>
          </p:nvPr>
        </p:nvSpPr>
        <p:spPr>
          <a:xfrm>
            <a:off x="0" y="0"/>
            <a:ext cx="9144000" cy="928705"/>
          </a:xfrm>
        </p:spPr>
        <p:txBody>
          <a:bodyPr/>
          <a:lstStyle/>
          <a:p>
            <a:pPr lvl="0">
              <a:defRPr lang="ko-KR" altLang="en-US"/>
            </a:pPr>
            <a:r>
              <a:rPr lang="ko-KR" altLang="en-US" sz="2800" spc="5">
                <a:solidFill>
                  <a:schemeClr val="accent6">
                    <a:lumMod val="30000"/>
                  </a:schemeClr>
                </a:solidFill>
                <a:cs typeface="맑은 고딕"/>
              </a:rPr>
              <a:t>Ⅲ</a:t>
            </a:r>
            <a:r>
              <a:rPr lang="ko-KR" altLang="en-US" sz="2800" b="0" i="0" spc="5">
                <a:solidFill>
                  <a:schemeClr val="accent6">
                    <a:lumMod val="30000"/>
                  </a:schemeClr>
                </a:solidFill>
                <a:cs typeface="맑은 고딕"/>
              </a:rPr>
              <a:t>. </a:t>
            </a:r>
            <a:r>
              <a:rPr lang="ko-KR" altLang="en-US" sz="2800" b="0" i="0" spc="5">
                <a:solidFill>
                  <a:schemeClr val="accent6">
                    <a:lumMod val="30000"/>
                  </a:schemeClr>
                </a:solidFill>
                <a:latin typeface="양재튼튼체B"/>
                <a:ea typeface="양재튼튼체B"/>
                <a:cs typeface="맑은 고딕"/>
              </a:rPr>
              <a:t>노동위원회 주요업무</a:t>
            </a:r>
            <a:endParaRPr lang="ko-KR" altLang="en-US" sz="2800" b="0" i="0" spc="5">
              <a:solidFill>
                <a:schemeClr val="accent6">
                  <a:lumMod val="30000"/>
                </a:schemeClr>
              </a:solidFill>
              <a:latin typeface="양재튼튼체B"/>
              <a:ea typeface="양재튼튼체B"/>
              <a:cs typeface="맑은 고딕"/>
            </a:endParaRPr>
          </a:p>
        </p:txBody>
      </p:sp>
      <p:sp>
        <p:nvSpPr>
          <p:cNvPr id="109" name="Rectangle 5"/>
          <p:cNvSpPr>
            <a:spLocks noChangeArrowheads="1"/>
          </p:cNvSpPr>
          <p:nvPr/>
        </p:nvSpPr>
        <p:spPr>
          <a:xfrm>
            <a:off x="323528" y="908685"/>
            <a:ext cx="2303738" cy="936139"/>
          </a:xfrm>
          <a:prstGeom prst="roundRect">
            <a:avLst>
              <a:gd name="adj" fmla="val 16667"/>
            </a:avLst>
          </a:prstGeom>
          <a:solidFill>
            <a:srgbClr val="a5a5e7">
              <a:alpha val="50000"/>
            </a:srgbClr>
          </a:solidFill>
          <a:ln w="12700">
            <a:solidFill>
              <a:schemeClr val="bg1">
                <a:lumMod val="95000"/>
              </a:schemeClr>
            </a:solidFill>
          </a:ln>
          <a:effectLst>
            <a:outerShdw blurRad="63500" sx="102000" sy="102000" algn="ctr" rotWithShape="0">
              <a:prstClr val="black">
                <a:alpha val="28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>
            <a:noAutofit/>
          </a:bodyPr>
          <a:lstStyle/>
          <a:p>
            <a:pPr algn="ctr">
              <a:buClr>
                <a:schemeClr val="bg1"/>
              </a:buClr>
              <a:defRPr lang="ko-KR" altLang="en-US"/>
            </a:pPr>
            <a:r>
              <a:rPr xmlns:mc="http://schemas.openxmlformats.org/markup-compatibility/2006" xmlns:hp="http://schemas.haansoft.com/office/presentation/8.0" lang="ko-KR" altLang="en-US" sz="2000" mc:Ignorable="hp" hp:hslEmbossed="0">
                <a:solidFill>
                  <a:srgbClr val="000000"/>
                </a:solidFill>
                <a:effectLst>
                  <a:outerShdw blurRad="38100" dist="38100" dir="2700000" algn="tl" rotWithShape="0">
                    <a:srgbClr val="000000">
                      <a:alpha val="40000"/>
                    </a:srgbClr>
                  </a:outerShdw>
                </a:effectLst>
                <a:latin typeface="양재튼튼체B"/>
                <a:ea typeface="양재튼튼체B"/>
              </a:rPr>
              <a:t>교섭창구 단일화 </a:t>
            </a:r>
            <a:endParaRPr xmlns:mc="http://schemas.openxmlformats.org/markup-compatibility/2006" xmlns:hp="http://schemas.haansoft.com/office/presentation/8.0" lang="ko-KR" altLang="en-US" sz="2000" mc:Ignorable="hp" hp:hslEmbossed="0">
              <a:solidFill>
                <a:srgbClr val="000000"/>
              </a:solidFill>
              <a:effectLst>
                <a:outerShdw blurRad="38100" dist="38100" dir="2700000" algn="tl" rotWithShape="0">
                  <a:srgbClr val="000000">
                    <a:alpha val="40000"/>
                  </a:srgbClr>
                </a:outerShdw>
              </a:effectLst>
              <a:latin typeface="양재튼튼체B"/>
              <a:ea typeface="양재튼튼체B"/>
            </a:endParaRPr>
          </a:p>
          <a:p>
            <a:pPr algn="ctr">
              <a:buClr>
                <a:schemeClr val="bg1"/>
              </a:buClr>
              <a:defRPr lang="ko-KR" altLang="en-US"/>
            </a:pPr>
            <a:r>
              <a:rPr xmlns:mc="http://schemas.openxmlformats.org/markup-compatibility/2006" xmlns:hp="http://schemas.haansoft.com/office/presentation/8.0" lang="ko-KR" altLang="en-US" sz="2000" mc:Ignorable="hp" hp:hslEmbossed="0">
                <a:solidFill>
                  <a:srgbClr val="000000"/>
                </a:solidFill>
                <a:effectLst>
                  <a:outerShdw blurRad="38100" dist="38100" dir="2700000" algn="tl" rotWithShape="0">
                    <a:srgbClr val="000000">
                      <a:alpha val="40000"/>
                    </a:srgbClr>
                  </a:outerShdw>
                </a:effectLst>
                <a:latin typeface="양재튼튼체B"/>
                <a:ea typeface="양재튼튼체B"/>
              </a:rPr>
              <a:t>진행절차</a:t>
            </a:r>
            <a:endParaRPr xmlns:mc="http://schemas.openxmlformats.org/markup-compatibility/2006" xmlns:hp="http://schemas.haansoft.com/office/presentation/8.0" lang="ko-KR" altLang="en-US" sz="2000" mc:Ignorable="hp" hp:hslEmbossed="0">
              <a:solidFill>
                <a:srgbClr val="000000"/>
              </a:solidFill>
              <a:effectLst>
                <a:outerShdw blurRad="38100" dist="38100" dir="2700000" algn="tl" rotWithShape="0">
                  <a:srgbClr val="000000">
                    <a:alpha val="40000"/>
                  </a:srgbClr>
                </a:outerShdw>
              </a:effectLst>
              <a:latin typeface="양재튼튼체B"/>
              <a:ea typeface="양재튼튼체B"/>
            </a:endParaRPr>
          </a:p>
        </p:txBody>
      </p:sp>
    </p:spTree>
  </p:cSld>
  <p:clrMapOvr>
    <a:masterClrMapping/>
  </p:clrMapOvr>
</p:sld>
</file>

<file path=ppt/slides/slide15.xml><?xml version="1.0" encoding="utf-8"?>
<p:sld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제목 45"/>
          <p:cNvSpPr>
            <a:spLocks noGrp="1"/>
          </p:cNvSpPr>
          <p:nvPr>
            <p:ph type="title" idx="4294967295"/>
          </p:nvPr>
        </p:nvSpPr>
        <p:spPr>
          <a:xfrm>
            <a:off x="0" y="0"/>
            <a:ext cx="9144000" cy="928705"/>
          </a:xfrm>
        </p:spPr>
        <p:txBody>
          <a:bodyPr/>
          <a:lstStyle/>
          <a:p>
            <a:pPr lvl="0">
              <a:defRPr lang="ko-KR" altLang="en-US"/>
            </a:pPr>
            <a:r>
              <a:rPr lang="ko-KR" altLang="en-US" sz="2800" spc="5">
                <a:solidFill>
                  <a:schemeClr val="accent6">
                    <a:lumMod val="30000"/>
                  </a:schemeClr>
                </a:solidFill>
                <a:cs typeface="맑은 고딕"/>
              </a:rPr>
              <a:t>Ⅲ</a:t>
            </a:r>
            <a:r>
              <a:rPr lang="ko-KR" altLang="en-US" sz="2800" b="0" i="0" spc="5">
                <a:solidFill>
                  <a:schemeClr val="accent6">
                    <a:lumMod val="30000"/>
                  </a:schemeClr>
                </a:solidFill>
                <a:cs typeface="맑은 고딕"/>
              </a:rPr>
              <a:t>. </a:t>
            </a:r>
            <a:r>
              <a:rPr lang="ko-KR" altLang="en-US" sz="2800" b="0" i="0" spc="5">
                <a:solidFill>
                  <a:schemeClr val="accent6">
                    <a:lumMod val="30000"/>
                  </a:schemeClr>
                </a:solidFill>
                <a:latin typeface="양재튼튼체B"/>
                <a:ea typeface="양재튼튼체B"/>
                <a:cs typeface="맑은 고딕"/>
              </a:rPr>
              <a:t>노동위원회 주요업무</a:t>
            </a:r>
            <a:endParaRPr lang="ko-KR" altLang="en-US" sz="2800" b="0" i="0" spc="5">
              <a:solidFill>
                <a:schemeClr val="accent6">
                  <a:lumMod val="30000"/>
                </a:schemeClr>
              </a:solidFill>
              <a:latin typeface="양재튼튼체B"/>
              <a:ea typeface="양재튼튼체B"/>
              <a:cs typeface="맑은 고딕"/>
            </a:endParaRPr>
          </a:p>
        </p:txBody>
      </p:sp>
      <p:sp>
        <p:nvSpPr>
          <p:cNvPr id="75" name="직사각형 5"/>
          <p:cNvSpPr/>
          <p:nvPr/>
        </p:nvSpPr>
        <p:spPr>
          <a:xfrm>
            <a:off x="534356" y="908775"/>
            <a:ext cx="8142156" cy="575982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>
            <a:noAutofit/>
          </a:bodyPr>
          <a:lstStyle/>
          <a:p>
            <a:pPr algn="ctr">
              <a:defRPr lang="ko-KR" altLang="en-US"/>
            </a:pPr>
            <a:endParaRPr lang="ko-KR" altLang="en-US"/>
          </a:p>
        </p:txBody>
      </p:sp>
      <p:sp>
        <p:nvSpPr>
          <p:cNvPr id="76" name="직사각형 6"/>
          <p:cNvSpPr/>
          <p:nvPr/>
        </p:nvSpPr>
        <p:spPr>
          <a:xfrm>
            <a:off x="532763" y="937574"/>
            <a:ext cx="8143200" cy="518383"/>
          </a:xfrm>
          <a:prstGeom prst="rect">
            <a:avLst/>
          </a:prstGeom>
          <a:gradFill>
            <a:gsLst>
              <a:gs pos="0">
                <a:schemeClr val="tx1"/>
              </a:gs>
              <a:gs pos="49000">
                <a:schemeClr val="tx1">
                  <a:lumMod val="85000"/>
                </a:schemeClr>
              </a:gs>
              <a:gs pos="100000">
                <a:schemeClr val="tx1">
                  <a:lumMod val="75000"/>
                </a:schemeClr>
              </a:gs>
            </a:gsLst>
            <a:lin ang="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wrap="square" lIns="576000" tIns="45720" rIns="91440" bIns="45720" anchor="t">
            <a:noAutofit/>
          </a:bodyPr>
          <a:lstStyle/>
          <a:p>
            <a:pPr>
              <a:lnSpc>
                <a:spcPct val="200000"/>
              </a:lnSpc>
              <a:defRPr lang="ko-KR" altLang="en-US"/>
            </a:pPr>
            <a:endParaRPr lang="ko-KR" altLang="en-US" sz="2000">
              <a:solidFill>
                <a:schemeClr val="accent5">
                  <a:lumMod val="50000"/>
                </a:schemeClr>
              </a:solidFill>
            </a:endParaRPr>
          </a:p>
        </p:txBody>
      </p:sp>
      <p:grpSp>
        <p:nvGrpSpPr>
          <p:cNvPr id="77" name="그룹 26"/>
          <p:cNvGrpSpPr/>
          <p:nvPr/>
        </p:nvGrpSpPr>
        <p:grpSpPr>
          <a:xfrm rot="0">
            <a:off x="179450" y="908775"/>
            <a:ext cx="720089" cy="575982"/>
            <a:chOff x="3959942" y="2181619"/>
            <a:chExt cx="1173624" cy="1428760"/>
          </a:xfrm>
        </p:grpSpPr>
        <p:sp>
          <p:nvSpPr>
            <p:cNvPr id="78" name="오각형 7"/>
            <p:cNvSpPr/>
            <p:nvPr/>
          </p:nvSpPr>
          <p:spPr>
            <a:xfrm>
              <a:off x="3959942" y="2181619"/>
              <a:ext cx="1173624" cy="1428760"/>
            </a:xfrm>
            <a:prstGeom prst="homePlate">
              <a:avLst>
                <a:gd name="adj" fmla="val 33304"/>
              </a:avLst>
            </a:prstGeom>
            <a:gradFill>
              <a:gsLst>
                <a:gs pos="0">
                  <a:schemeClr val="accent5">
                    <a:lumMod val="60000"/>
                    <a:lumOff val="40000"/>
                  </a:schemeClr>
                </a:gs>
                <a:gs pos="40000">
                  <a:schemeClr val="accent5"/>
                </a:gs>
                <a:gs pos="100000">
                  <a:schemeClr val="accent5">
                    <a:lumMod val="75000"/>
                  </a:schemeClr>
                </a:gs>
              </a:gsLst>
              <a:lin ang="3000000" scaled="0"/>
            </a:gradFill>
            <a:ln>
              <a:noFill/>
            </a:ln>
            <a:effectLst>
              <a:outerShdw blurRad="50800" dist="38100" algn="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>
              <a:noAutofit/>
            </a:bodyPr>
            <a:lstStyle/>
            <a:p>
              <a:pPr algn="ctr">
                <a:defRPr lang="ko-KR" altLang="en-US"/>
              </a:pPr>
              <a:r>
                <a:rPr lang="ko-KR" altLang="en-US" sz="2200">
                  <a:solidFill>
                    <a:schemeClr val="accent6">
                      <a:lumMod val="30000"/>
                    </a:schemeClr>
                  </a:solidFill>
                  <a:latin typeface="양재튼튼체B"/>
                  <a:ea typeface="양재튼튼체B"/>
                </a:rPr>
                <a:t>5</a:t>
              </a:r>
              <a:endParaRPr lang="ko-KR" altLang="en-US" sz="2200">
                <a:solidFill>
                  <a:schemeClr val="accent6">
                    <a:lumMod val="30000"/>
                  </a:schemeClr>
                </a:solidFill>
                <a:latin typeface="양재튼튼체B"/>
                <a:ea typeface="양재튼튼체B"/>
              </a:endParaRPr>
            </a:p>
          </p:txBody>
        </p:sp>
        <p:sp>
          <p:nvSpPr>
            <p:cNvPr id="79" name="자유형 8"/>
            <p:cNvSpPr/>
            <p:nvPr/>
          </p:nvSpPr>
          <p:spPr>
            <a:xfrm>
              <a:off x="4599802" y="2241649"/>
              <a:ext cx="450522" cy="1301104"/>
            </a:xfrm>
            <a:custGeom>
              <a:avLst/>
              <a:gdLst>
                <a:gd name="connsiteX0" fmla="*/ 0 w 571504"/>
                <a:gd name="connsiteY0" fmla="*/ 0 h 1285884"/>
                <a:gd name="connsiteX1" fmla="*/ 126725 w 571504"/>
                <a:gd name="connsiteY1" fmla="*/ 0 h 1285884"/>
                <a:gd name="connsiteX2" fmla="*/ 571504 w 571504"/>
                <a:gd name="connsiteY2" fmla="*/ 642942 h 1285884"/>
                <a:gd name="connsiteX3" fmla="*/ 126725 w 571504"/>
                <a:gd name="connsiteY3" fmla="*/ 1285884 h 1285884"/>
                <a:gd name="connsiteX4" fmla="*/ 0 w 571504"/>
                <a:gd name="connsiteY4" fmla="*/ 1285884 h 1285884"/>
                <a:gd name="connsiteX5" fmla="*/ 444779 w 571504"/>
                <a:gd name="connsiteY5" fmla="*/ 642942 h 1285884"/>
                <a:gd name="connsiteX6" fmla="*/ 0 w 571504"/>
                <a:gd name="connsiteY6" fmla="*/ 0 h 1285884"/>
                <a:gd name="connsiteX0" fmla="*/ 111450 w 571504"/>
                <a:gd name="connsiteY0" fmla="*/ 0 h 1291588"/>
                <a:gd name="connsiteX1" fmla="*/ 126725 w 571504"/>
                <a:gd name="connsiteY1" fmla="*/ 5704 h 1291588"/>
                <a:gd name="connsiteX2" fmla="*/ 571504 w 571504"/>
                <a:gd name="connsiteY2" fmla="*/ 648646 h 1291588"/>
                <a:gd name="connsiteX3" fmla="*/ 126725 w 571504"/>
                <a:gd name="connsiteY3" fmla="*/ 1291588 h 1291588"/>
                <a:gd name="connsiteX4" fmla="*/ 0 w 571504"/>
                <a:gd name="connsiteY4" fmla="*/ 1291588 h 1291588"/>
                <a:gd name="connsiteX5" fmla="*/ 444779 w 571504"/>
                <a:gd name="connsiteY5" fmla="*/ 648646 h 1291588"/>
                <a:gd name="connsiteX6" fmla="*/ 111450 w 571504"/>
                <a:gd name="connsiteY6" fmla="*/ 0 h 1291588"/>
                <a:gd name="connsiteX0" fmla="*/ 0 w 460054"/>
                <a:gd name="connsiteY0" fmla="*/ 0 h 1295400"/>
                <a:gd name="connsiteX1" fmla="*/ 15275 w 460054"/>
                <a:gd name="connsiteY1" fmla="*/ 5704 h 1295400"/>
                <a:gd name="connsiteX2" fmla="*/ 460054 w 460054"/>
                <a:gd name="connsiteY2" fmla="*/ 648646 h 1295400"/>
                <a:gd name="connsiteX3" fmla="*/ 15275 w 460054"/>
                <a:gd name="connsiteY3" fmla="*/ 1291588 h 1295400"/>
                <a:gd name="connsiteX4" fmla="*/ 15240 w 460054"/>
                <a:gd name="connsiteY4" fmla="*/ 1295400 h 1295400"/>
                <a:gd name="connsiteX5" fmla="*/ 333329 w 460054"/>
                <a:gd name="connsiteY5" fmla="*/ 648646 h 1295400"/>
                <a:gd name="connsiteX6" fmla="*/ 0 w 460054"/>
                <a:gd name="connsiteY6" fmla="*/ 0 h 1295400"/>
                <a:gd name="connsiteX0" fmla="*/ 0 w 450522"/>
                <a:gd name="connsiteY0" fmla="*/ 0 h 1301104"/>
                <a:gd name="connsiteX1" fmla="*/ 5743 w 450522"/>
                <a:gd name="connsiteY1" fmla="*/ 11408 h 1301104"/>
                <a:gd name="connsiteX2" fmla="*/ 450522 w 450522"/>
                <a:gd name="connsiteY2" fmla="*/ 654350 h 1301104"/>
                <a:gd name="connsiteX3" fmla="*/ 5743 w 450522"/>
                <a:gd name="connsiteY3" fmla="*/ 1297292 h 1301104"/>
                <a:gd name="connsiteX4" fmla="*/ 5708 w 450522"/>
                <a:gd name="connsiteY4" fmla="*/ 1301104 h 1301104"/>
                <a:gd name="connsiteX5" fmla="*/ 323797 w 450522"/>
                <a:gd name="connsiteY5" fmla="*/ 654350 h 1301104"/>
                <a:gd name="connsiteX6" fmla="*/ 0 w 450522"/>
                <a:gd name="connsiteY6" fmla="*/ 0 h 1301104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450522" h="1301104">
                  <a:moveTo>
                    <a:pt x="0" y="0"/>
                  </a:moveTo>
                  <a:lnTo>
                    <a:pt x="5743" y="11408"/>
                  </a:lnTo>
                  <a:lnTo>
                    <a:pt x="450522" y="654350"/>
                  </a:lnTo>
                  <a:lnTo>
                    <a:pt x="5743" y="1297292"/>
                  </a:lnTo>
                  <a:cubicBezTo>
                    <a:pt x="5731" y="1298563"/>
                    <a:pt x="5720" y="1299833"/>
                    <a:pt x="5708" y="1301104"/>
                  </a:cubicBezTo>
                  <a:lnTo>
                    <a:pt x="323797" y="654350"/>
                  </a:lnTo>
                  <a:lnTo>
                    <a:pt x="0" y="0"/>
                  </a:lnTo>
                </a:path>
              </a:pathLst>
            </a:custGeom>
            <a:solidFill>
              <a:schemeClr val="accent5">
                <a:lumMod val="20000"/>
                <a:lumOff val="80000"/>
                <a:alpha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>
              <a:noAutofit/>
            </a:bodyPr>
            <a:lstStyle/>
            <a:p>
              <a:pPr algn="ctr">
                <a:defRPr lang="ko-KR" altLang="en-US"/>
              </a:pPr>
              <a:endParaRPr lang="ko-KR" altLang="en-US"/>
            </a:p>
          </p:txBody>
        </p:sp>
      </p:grpSp>
      <p:sp>
        <p:nvSpPr>
          <p:cNvPr id="80" name="직사각형 29"/>
          <p:cNvSpPr txBox="1"/>
          <p:nvPr/>
        </p:nvSpPr>
        <p:spPr>
          <a:xfrm>
            <a:off x="1043528" y="1000551"/>
            <a:ext cx="5832760" cy="38819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 lang="ko-KR" altLang="en-US"/>
            </a:pPr>
            <a:r>
              <a:rPr lang="ko-KR" altLang="en-US" sz="2000">
                <a:solidFill>
                  <a:schemeClr val="bg1"/>
                </a:solidFill>
                <a:latin typeface="양재튼튼체B"/>
                <a:ea typeface="양재튼튼체B"/>
              </a:rPr>
              <a:t>심판사건 업무분장 (집단노동분쟁 사건) </a:t>
            </a:r>
            <a:endParaRPr lang="ko-KR" altLang="en-US" sz="2000">
              <a:solidFill>
                <a:schemeClr val="bg1"/>
              </a:solidFill>
              <a:latin typeface="양재튼튼체B"/>
              <a:ea typeface="양재튼튼체B"/>
            </a:endParaRPr>
          </a:p>
        </p:txBody>
      </p:sp>
      <p:graphicFrame>
        <p:nvGraphicFramePr>
          <p:cNvPr id="94" name="표 9"/>
          <p:cNvGraphicFramePr>
            <a:graphicFrameLocks noGrp="1"/>
          </p:cNvGraphicFramePr>
          <p:nvPr/>
        </p:nvGraphicFramePr>
        <p:xfrm>
          <a:off x="613216" y="1700808"/>
          <a:ext cx="7708966" cy="4663055"/>
        </p:xfrm>
        <a:graphic>
          <a:graphicData uri="http://schemas.openxmlformats.org/drawingml/2006/table">
            <a:tbl>
              <a:tblPr firstRow="1" bandRow="1">
                <a:tableStyleId>{729D6073-5DEC-478E-BFBB-120F47F47B7E}</a:tableStyleId>
              </a:tblPr>
              <a:tblGrid>
                <a:gridCol w="412181"/>
                <a:gridCol w="6428934"/>
                <a:gridCol w="867851"/>
              </a:tblGrid>
              <a:tr h="283210">
                <a:tc gridSpan="2">
                  <a:txBody>
                    <a:bodyPr vert="horz" lIns="91440" tIns="45720" rIns="91440" bIns="45720" anchor="ctr" anchorCtr="0"/>
                    <a:p>
                      <a:pPr algn="ctr">
                        <a:defRPr lang="ko-KR" altLang="en-US"/>
                      </a:pPr>
                      <a:r>
                        <a:rPr lang="ko-KR" altLang="ko-KR" sz="1200" b="1">
                          <a:solidFill>
                            <a:srgbClr val="000000"/>
                          </a:solidFill>
                          <a:latin typeface="맑은 고딕"/>
                          <a:ea typeface="맑은 고딕"/>
                          <a:cs typeface="맑은 고딕"/>
                        </a:rPr>
                        <a:t>심 판 사 건</a:t>
                      </a:r>
                      <a:endParaRPr lang="ko-KR" altLang="ko-KR" sz="1200" b="1">
                        <a:solidFill>
                          <a:srgbClr val="000000"/>
                        </a:solidFill>
                        <a:latin typeface="맑은 고딕"/>
                        <a:ea typeface="맑은 고딕"/>
                        <a:cs typeface="맑은 고딕"/>
                      </a:endParaRPr>
                    </a:p>
                  </a:txBody>
                  <a:tcPr marL="91440" marR="91440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</a:lnR>
                  </a:tcPr>
                </a:tc>
                <a:tc hMerge="1">
                  <a:txBody>
                    <a:bodyPr/>
                    <a:p>
                      <a:pPr>
                        <a:defRPr lang="ko-KR" altLang="en-US"/>
                      </a:pPr>
                      <a:endParaRPr lang="ko-KR" altLang="en-US"/>
                    </a:p>
                  </a:txBody>
                  <a:tcPr marL="91440" marR="91440"/>
                </a:tc>
                <a:tc>
                  <a:txBody>
                    <a:bodyPr vert="horz" lIns="91440" tIns="45720" rIns="91440" bIns="45720" anchor="ctr" anchorCtr="0"/>
                    <a:p>
                      <a:pPr algn="ctr">
                        <a:defRPr lang="ko-KR" altLang="en-US"/>
                      </a:pPr>
                      <a:r>
                        <a:rPr lang="ko-KR" altLang="ko-KR" sz="1200" b="1">
                          <a:solidFill>
                            <a:srgbClr val="000000"/>
                          </a:solidFill>
                          <a:latin typeface="맑은 고딕"/>
                          <a:ea typeface="맑은 고딕"/>
                          <a:cs typeface="맑은 고딕"/>
                        </a:rPr>
                        <a:t>분장</a:t>
                      </a:r>
                      <a:endParaRPr lang="ko-KR" altLang="ko-KR" sz="1200" b="1">
                        <a:solidFill>
                          <a:srgbClr val="000000"/>
                        </a:solidFill>
                        <a:latin typeface="맑은 고딕"/>
                        <a:ea typeface="맑은 고딕"/>
                        <a:cs typeface="맑은 고딕"/>
                      </a:endParaRPr>
                    </a:p>
                  </a:txBody>
                  <a:tcPr marL="91440" marR="9144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</a:lnL>
                  </a:tcPr>
                </a:tc>
              </a:tr>
              <a:tr h="351544">
                <a:tc rowSpan="14">
                  <a:txBody>
                    <a:bodyPr vert="horz" lIns="91440" tIns="45720" rIns="91440" bIns="45720" anchor="ctr" anchorCtr="0"/>
                    <a:p>
                      <a:pPr algn="ctr">
                        <a:defRPr lang="ko-KR" altLang="en-US"/>
                      </a:pPr>
                      <a:r>
                        <a:rPr lang="ko-KR" altLang="ko-KR" sz="1300" b="1">
                          <a:solidFill>
                            <a:srgbClr val="000000"/>
                          </a:solidFill>
                          <a:latin typeface="맑은 고딕"/>
                          <a:ea typeface="맑은 고딕"/>
                          <a:cs typeface="맑은 고딕"/>
                        </a:rPr>
                        <a:t>집단노동분쟁</a:t>
                      </a:r>
                      <a:endParaRPr lang="ko-KR" altLang="ko-KR" sz="1300" b="1">
                        <a:solidFill>
                          <a:srgbClr val="000000"/>
                        </a:solidFill>
                        <a:latin typeface="맑은 고딕"/>
                        <a:ea typeface="맑은 고딕"/>
                        <a:cs typeface="맑은 고딕"/>
                      </a:endParaRPr>
                    </a:p>
                  </a:txBody>
                  <a:tcPr marL="91440" marR="91440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</a:lnR>
                  </a:tcPr>
                </a:tc>
                <a:tc>
                  <a:txBody>
                    <a:bodyPr vert="horz" lIns="91440" tIns="45720" rIns="91440" bIns="45720" anchor="ctr" anchorCtr="0"/>
                    <a:p>
                      <a:pPr>
                        <a:defRPr lang="ko-KR" altLang="en-US"/>
                      </a:pPr>
                      <a:r>
                        <a:rPr lang="ko-KR" altLang="ko-KR" sz="1200" b="1" spc="-89">
                          <a:solidFill>
                            <a:srgbClr val="000000"/>
                          </a:solidFill>
                          <a:latin typeface="맑은 고딕"/>
                          <a:ea typeface="맑은 고딕"/>
                          <a:cs typeface="맑은 고딕"/>
                        </a:rPr>
                        <a:t> 1. 노동조합 교섭요구 사실의 공고 및 교섭요구 노동조합 확정 공고 관련 시정요청의 결정&lt;교섭&gt;</a:t>
                      </a:r>
                      <a:endParaRPr lang="ko-KR" altLang="ko-KR" sz="1200" b="1" spc="-89">
                        <a:solidFill>
                          <a:srgbClr val="000000"/>
                        </a:solidFill>
                        <a:latin typeface="맑은 고딕"/>
                        <a:ea typeface="맑은 고딕"/>
                        <a:cs typeface="맑은 고딕"/>
                      </a:endParaRPr>
                    </a:p>
                  </a:txBody>
                  <a:tcPr marL="91440" marR="9144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</a:lnR>
                  </a:tcPr>
                </a:tc>
                <a:tc rowSpan="14">
                  <a:txBody>
                    <a:bodyPr vert="horz" lIns="91440" tIns="45720" rIns="91440" bIns="45720" anchor="ctr" anchorCtr="0"/>
                    <a:p>
                      <a:pPr algn="ctr">
                        <a:defRPr lang="ko-KR" altLang="en-US"/>
                      </a:pPr>
                      <a:r>
                        <a:rPr lang="ko-KR" altLang="en-US" sz="1200" b="1">
                          <a:solidFill>
                            <a:srgbClr val="000000"/>
                          </a:solidFill>
                          <a:latin typeface="맑은 고딕"/>
                          <a:ea typeface="맑은 고딕"/>
                          <a:cs typeface="맑은 고딕"/>
                        </a:rPr>
                        <a:t>복수노조</a:t>
                      </a:r>
                      <a:endParaRPr lang="ko-KR" altLang="en-US" sz="1200" b="1">
                        <a:solidFill>
                          <a:srgbClr val="000000"/>
                        </a:solidFill>
                        <a:latin typeface="맑은 고딕"/>
                        <a:ea typeface="맑은 고딕"/>
                        <a:cs typeface="맑은 고딕"/>
                      </a:endParaRPr>
                    </a:p>
                    <a:p>
                      <a:pPr algn="ctr">
                        <a:defRPr lang="ko-KR" altLang="en-US"/>
                      </a:pPr>
                      <a:r>
                        <a:rPr lang="ko-KR" altLang="en-US" sz="1200" b="1">
                          <a:solidFill>
                            <a:srgbClr val="000000"/>
                          </a:solidFill>
                          <a:latin typeface="맑은 고딕"/>
                          <a:ea typeface="맑은 고딕"/>
                          <a:cs typeface="맑은 고딕"/>
                        </a:rPr>
                        <a:t>전담자</a:t>
                      </a:r>
                      <a:endParaRPr lang="ko-KR" altLang="en-US" sz="1200" b="1">
                        <a:solidFill>
                          <a:srgbClr val="000000"/>
                        </a:solidFill>
                        <a:latin typeface="맑은 고딕"/>
                        <a:ea typeface="맑은 고딕"/>
                        <a:cs typeface="맑은 고딕"/>
                      </a:endParaRPr>
                    </a:p>
                  </a:txBody>
                  <a:tcPr marL="91440" marR="9144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</a:lnL>
                  </a:tcPr>
                </a:tc>
              </a:tr>
              <a:tr h="351544">
                <a:tc vMerge="1">
                  <a:txBody>
                    <a:bodyPr/>
                    <a:p>
                      <a:pPr>
                        <a:defRPr lang="ko-KR" altLang="en-US"/>
                      </a:pPr>
                      <a:endParaRPr lang="ko-KR" altLang="en-US"/>
                    </a:p>
                  </a:txBody>
                  <a:tcPr marL="91440" marR="91440"/>
                </a:tc>
                <a:tc>
                  <a:txBody>
                    <a:bodyPr vert="horz" lIns="91440" tIns="45720" rIns="91440" bIns="45720" anchor="ctr" anchorCtr="0"/>
                    <a:p>
                      <a:pPr>
                        <a:defRPr lang="ko-KR" altLang="en-US"/>
                      </a:pPr>
                      <a:r>
                        <a:rPr lang="ko-KR" altLang="ko-KR" sz="1200" b="1">
                          <a:solidFill>
                            <a:srgbClr val="000000"/>
                          </a:solidFill>
                          <a:latin typeface="맑은 고딕"/>
                          <a:ea typeface="맑은 고딕"/>
                          <a:cs typeface="맑은 고딕"/>
                        </a:rPr>
                        <a:t> 2. 조합원 수의 과반수로 조직된 노동조합의 결정 등 교섭대표노동조합의 결정&lt;교섭&gt;</a:t>
                      </a:r>
                      <a:endParaRPr lang="ko-KR" altLang="ko-KR" sz="1200" b="1">
                        <a:solidFill>
                          <a:srgbClr val="000000"/>
                        </a:solidFill>
                        <a:latin typeface="맑은 고딕"/>
                        <a:ea typeface="맑은 고딕"/>
                        <a:cs typeface="맑은 고딕"/>
                      </a:endParaRPr>
                    </a:p>
                  </a:txBody>
                  <a:tcPr marL="91440" marR="9144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</a:lnR>
                  </a:tcPr>
                </a:tc>
                <a:tc vMerge="1">
                  <a:txBody>
                    <a:bodyPr/>
                    <a:p>
                      <a:pPr>
                        <a:defRPr lang="ko-KR" altLang="en-US"/>
                      </a:pPr>
                      <a:endParaRPr lang="ko-KR" altLang="en-US"/>
                    </a:p>
                  </a:txBody>
                  <a:tcPr marL="91440" marR="91440"/>
                </a:tc>
              </a:tr>
              <a:tr h="313430">
                <a:tc vMerge="1">
                  <a:txBody>
                    <a:bodyPr/>
                    <a:p>
                      <a:pPr>
                        <a:defRPr lang="ko-KR" altLang="en-US"/>
                      </a:pPr>
                      <a:endParaRPr lang="ko-KR" altLang="en-US"/>
                    </a:p>
                  </a:txBody>
                  <a:tcPr marL="91440" marR="91440"/>
                </a:tc>
                <a:tc>
                  <a:txBody>
                    <a:bodyPr vert="horz" lIns="91440" tIns="45720" rIns="91440" bIns="45720" anchor="ctr" anchorCtr="0"/>
                    <a:p>
                      <a:pPr>
                        <a:defRPr lang="ko-KR" altLang="en-US"/>
                      </a:pPr>
                      <a:r>
                        <a:rPr lang="ko-KR" altLang="ko-KR" sz="1200" b="1">
                          <a:solidFill>
                            <a:srgbClr val="000000"/>
                          </a:solidFill>
                          <a:latin typeface="맑은 고딕"/>
                          <a:ea typeface="맑은 고딕"/>
                          <a:cs typeface="맑은 고딕"/>
                        </a:rPr>
                        <a:t> 3. 조합원 수의 비율에 의한 공동교섭대표단의 구성 결정&lt;교섭&gt;</a:t>
                      </a:r>
                      <a:endParaRPr lang="ko-KR" altLang="ko-KR" sz="1200" b="1">
                        <a:solidFill>
                          <a:srgbClr val="000000"/>
                        </a:solidFill>
                        <a:latin typeface="맑은 고딕"/>
                        <a:ea typeface="맑은 고딕"/>
                        <a:cs typeface="맑은 고딕"/>
                      </a:endParaRPr>
                    </a:p>
                  </a:txBody>
                  <a:tcPr marL="91440" marR="9144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</a:lnR>
                  </a:tcPr>
                </a:tc>
                <a:tc vMerge="1">
                  <a:txBody>
                    <a:bodyPr/>
                    <a:p>
                      <a:pPr>
                        <a:defRPr lang="ko-KR" altLang="en-US"/>
                      </a:pPr>
                      <a:endParaRPr lang="ko-KR" altLang="en-US"/>
                    </a:p>
                  </a:txBody>
                  <a:tcPr marL="91440" marR="91440"/>
                </a:tc>
              </a:tr>
              <a:tr h="305757">
                <a:tc vMerge="1">
                  <a:txBody>
                    <a:bodyPr/>
                    <a:p>
                      <a:pPr>
                        <a:defRPr lang="ko-KR" altLang="en-US"/>
                      </a:pPr>
                      <a:endParaRPr lang="ko-KR" altLang="en-US"/>
                    </a:p>
                  </a:txBody>
                  <a:tcPr marL="91440" marR="91440"/>
                </a:tc>
                <a:tc>
                  <a:txBody>
                    <a:bodyPr vert="horz" lIns="91440" tIns="45720" rIns="91440" bIns="45720" anchor="ctr" anchorCtr="0"/>
                    <a:p>
                      <a:pPr>
                        <a:defRPr lang="ko-KR" altLang="en-US"/>
                      </a:pPr>
                      <a:r>
                        <a:rPr lang="ko-KR" altLang="ko-KR" sz="1200" b="1">
                          <a:solidFill>
                            <a:srgbClr val="000000"/>
                          </a:solidFill>
                          <a:latin typeface="맑은 고딕"/>
                          <a:ea typeface="맑은 고딕"/>
                          <a:cs typeface="맑은 고딕"/>
                        </a:rPr>
                        <a:t> 4. 교섭단위 분리의 결정&lt;단위&gt;</a:t>
                      </a:r>
                      <a:endParaRPr lang="ko-KR" altLang="ko-KR" sz="1200" b="1">
                        <a:solidFill>
                          <a:srgbClr val="000000"/>
                        </a:solidFill>
                        <a:latin typeface="맑은 고딕"/>
                        <a:ea typeface="맑은 고딕"/>
                        <a:cs typeface="맑은 고딕"/>
                      </a:endParaRPr>
                    </a:p>
                  </a:txBody>
                  <a:tcPr marL="91440" marR="9144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</a:lnR>
                  </a:tcPr>
                </a:tc>
                <a:tc vMerge="1">
                  <a:txBody>
                    <a:bodyPr/>
                    <a:p>
                      <a:pPr>
                        <a:defRPr lang="ko-KR" altLang="en-US"/>
                      </a:pPr>
                      <a:endParaRPr lang="ko-KR" altLang="en-US"/>
                    </a:p>
                  </a:txBody>
                  <a:tcPr marL="91440" marR="91440"/>
                </a:tc>
              </a:tr>
              <a:tr h="305757">
                <a:tc vMerge="1">
                  <a:txBody>
                    <a:bodyPr/>
                    <a:p>
                      <a:pPr>
                        <a:defRPr lang="ko-KR" altLang="en-US"/>
                      </a:pPr>
                      <a:endParaRPr lang="ko-KR" altLang="en-US"/>
                    </a:p>
                  </a:txBody>
                  <a:tcPr marL="91440" marR="91440"/>
                </a:tc>
                <a:tc>
                  <a:txBody>
                    <a:bodyPr vert="horz" lIns="91440" tIns="45720" rIns="91440" bIns="45720" anchor="ctr" anchorCtr="0"/>
                    <a:p>
                      <a:pPr>
                        <a:defRPr lang="ko-KR" altLang="en-US"/>
                      </a:pPr>
                      <a:r>
                        <a:rPr lang="ko-KR" altLang="ko-KR" sz="1200" b="1">
                          <a:solidFill>
                            <a:srgbClr val="000000"/>
                          </a:solidFill>
                          <a:latin typeface="맑은 고딕"/>
                          <a:ea typeface="맑은 고딕"/>
                          <a:cs typeface="맑은 고딕"/>
                        </a:rPr>
                        <a:t> 5. 공정대표의무 위반에 대한 시정&lt;공정&gt;</a:t>
                      </a:r>
                      <a:endParaRPr lang="ko-KR" altLang="ko-KR" sz="1200" b="1">
                        <a:solidFill>
                          <a:srgbClr val="000000"/>
                        </a:solidFill>
                        <a:latin typeface="맑은 고딕"/>
                        <a:ea typeface="맑은 고딕"/>
                        <a:cs typeface="맑은 고딕"/>
                      </a:endParaRPr>
                    </a:p>
                  </a:txBody>
                  <a:tcPr marL="91440" marR="9144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</a:lnR>
                  </a:tcPr>
                </a:tc>
                <a:tc vMerge="1">
                  <a:txBody>
                    <a:bodyPr/>
                    <a:p>
                      <a:pPr>
                        <a:defRPr lang="ko-KR" altLang="en-US"/>
                      </a:pPr>
                      <a:endParaRPr lang="ko-KR" altLang="en-US"/>
                    </a:p>
                  </a:txBody>
                  <a:tcPr marL="91440" marR="91440"/>
                </a:tc>
              </a:tr>
              <a:tr h="305757">
                <a:tc vMerge="1">
                  <a:txBody>
                    <a:bodyPr/>
                    <a:p>
                      <a:pPr>
                        <a:defRPr lang="ko-KR" altLang="en-US"/>
                      </a:pPr>
                      <a:endParaRPr lang="ko-KR" altLang="en-US"/>
                    </a:p>
                  </a:txBody>
                  <a:tcPr marL="91440" marR="91440"/>
                </a:tc>
                <a:tc>
                  <a:txBody>
                    <a:bodyPr vert="horz" lIns="91440" tIns="45720" rIns="91440" bIns="45720" anchor="ctr" anchorCtr="0"/>
                    <a:p>
                      <a:pPr>
                        <a:defRPr lang="ko-KR" altLang="en-US"/>
                      </a:pPr>
                      <a:r>
                        <a:rPr lang="ko-KR" altLang="ko-KR" sz="1200" b="1">
                          <a:solidFill>
                            <a:srgbClr val="000000"/>
                          </a:solidFill>
                          <a:latin typeface="맑은 고딕"/>
                          <a:ea typeface="맑은 고딕"/>
                          <a:cs typeface="맑은 고딕"/>
                        </a:rPr>
                        <a:t> 6. 부당노동행위 구제&lt;부노&gt;</a:t>
                      </a:r>
                      <a:endParaRPr lang="ko-KR" altLang="ko-KR" sz="1200" b="1">
                        <a:solidFill>
                          <a:srgbClr val="000000"/>
                        </a:solidFill>
                        <a:latin typeface="맑은 고딕"/>
                        <a:ea typeface="맑은 고딕"/>
                        <a:cs typeface="맑은 고딕"/>
                      </a:endParaRPr>
                    </a:p>
                  </a:txBody>
                  <a:tcPr marL="91440" marR="9144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</a:lnR>
                  </a:tcPr>
                </a:tc>
                <a:tc vMerge="1">
                  <a:txBody>
                    <a:bodyPr/>
                    <a:p>
                      <a:pPr>
                        <a:defRPr lang="ko-KR" altLang="en-US"/>
                      </a:pPr>
                      <a:endParaRPr lang="ko-KR" altLang="en-US"/>
                    </a:p>
                  </a:txBody>
                  <a:tcPr marL="91440" marR="91440"/>
                </a:tc>
              </a:tr>
              <a:tr h="305757">
                <a:tc vMerge="1">
                  <a:txBody>
                    <a:bodyPr/>
                    <a:p>
                      <a:pPr>
                        <a:defRPr lang="ko-KR" altLang="en-US"/>
                      </a:pPr>
                      <a:endParaRPr lang="ko-KR" altLang="en-US"/>
                    </a:p>
                  </a:txBody>
                  <a:tcPr marL="91440" marR="91440"/>
                </a:tc>
                <a:tc>
                  <a:txBody>
                    <a:bodyPr vert="horz" lIns="91440" tIns="45720" rIns="91440" bIns="45720" anchor="ctr" anchorCtr="0"/>
                    <a:p>
                      <a:pPr>
                        <a:defRPr lang="ko-KR" altLang="en-US"/>
                      </a:pPr>
                      <a:r>
                        <a:rPr lang="ko-KR" altLang="ko-KR" sz="1200" b="1">
                          <a:solidFill>
                            <a:srgbClr val="000000"/>
                          </a:solidFill>
                          <a:latin typeface="맑은 고딕"/>
                          <a:ea typeface="맑은 고딕"/>
                          <a:cs typeface="맑은 고딕"/>
                        </a:rPr>
                        <a:t> 7. 단체협약 해석 등에 대한 견해제시&lt;단협&gt;</a:t>
                      </a:r>
                      <a:endParaRPr lang="ko-KR" altLang="ko-KR" sz="1200" b="1">
                        <a:solidFill>
                          <a:srgbClr val="000000"/>
                        </a:solidFill>
                        <a:latin typeface="맑은 고딕"/>
                        <a:ea typeface="맑은 고딕"/>
                        <a:cs typeface="맑은 고딕"/>
                      </a:endParaRPr>
                    </a:p>
                  </a:txBody>
                  <a:tcPr marL="91440" marR="9144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</a:lnR>
                  </a:tcPr>
                </a:tc>
                <a:tc vMerge="1">
                  <a:txBody>
                    <a:bodyPr/>
                    <a:p>
                      <a:pPr>
                        <a:defRPr lang="ko-KR" altLang="en-US"/>
                      </a:pPr>
                      <a:endParaRPr lang="ko-KR" altLang="en-US"/>
                    </a:p>
                  </a:txBody>
                  <a:tcPr marL="91440" marR="91440"/>
                </a:tc>
              </a:tr>
              <a:tr h="305757">
                <a:tc vMerge="1">
                  <a:txBody>
                    <a:bodyPr/>
                    <a:p>
                      <a:pPr>
                        <a:defRPr lang="ko-KR" altLang="en-US"/>
                      </a:pPr>
                      <a:endParaRPr lang="ko-KR" altLang="en-US"/>
                    </a:p>
                  </a:txBody>
                  <a:tcPr marL="91440" marR="91440"/>
                </a:tc>
                <a:tc>
                  <a:txBody>
                    <a:bodyPr vert="horz" lIns="91440" tIns="45720" rIns="91440" bIns="45720" anchor="ctr" anchorCtr="0"/>
                    <a:p>
                      <a:pPr>
                        <a:defRPr lang="ko-KR" altLang="en-US"/>
                      </a:pPr>
                      <a:r>
                        <a:rPr lang="ko-KR" altLang="ko-KR" sz="1200" b="1">
                          <a:solidFill>
                            <a:srgbClr val="000000"/>
                          </a:solidFill>
                          <a:latin typeface="맑은 고딕"/>
                          <a:ea typeface="맑은 고딕"/>
                          <a:cs typeface="맑은 고딕"/>
                        </a:rPr>
                        <a:t> 8. 노사협의회 의결사항의 중재&lt;노협&gt;</a:t>
                      </a:r>
                      <a:endParaRPr lang="ko-KR" altLang="ko-KR" sz="1200" b="1">
                        <a:solidFill>
                          <a:srgbClr val="000000"/>
                        </a:solidFill>
                        <a:latin typeface="맑은 고딕"/>
                        <a:ea typeface="맑은 고딕"/>
                        <a:cs typeface="맑은 고딕"/>
                      </a:endParaRPr>
                    </a:p>
                  </a:txBody>
                  <a:tcPr marL="91440" marR="9144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</a:lnR>
                  </a:tcPr>
                </a:tc>
                <a:tc vMerge="1">
                  <a:txBody>
                    <a:bodyPr/>
                    <a:p>
                      <a:pPr>
                        <a:defRPr lang="ko-KR" altLang="en-US"/>
                      </a:pPr>
                      <a:endParaRPr lang="ko-KR" altLang="en-US"/>
                    </a:p>
                  </a:txBody>
                  <a:tcPr marL="91440" marR="91440"/>
                </a:tc>
              </a:tr>
              <a:tr h="305757">
                <a:tc vMerge="1">
                  <a:txBody>
                    <a:bodyPr/>
                    <a:p>
                      <a:pPr>
                        <a:defRPr lang="ko-KR" altLang="en-US"/>
                      </a:pPr>
                      <a:endParaRPr lang="ko-KR" altLang="en-US"/>
                    </a:p>
                  </a:txBody>
                  <a:tcPr marL="91440" marR="91440"/>
                </a:tc>
                <a:tc>
                  <a:txBody>
                    <a:bodyPr vert="horz" lIns="91440" tIns="45720" rIns="91440" bIns="45720" anchor="ctr" anchorCtr="0"/>
                    <a:p>
                      <a:pPr>
                        <a:defRPr lang="ko-KR" altLang="en-US"/>
                      </a:pPr>
                      <a:r>
                        <a:rPr lang="ko-KR" altLang="ko-KR" sz="1200" b="1">
                          <a:solidFill>
                            <a:srgbClr val="000000"/>
                          </a:solidFill>
                          <a:latin typeface="맑은 고딕"/>
                          <a:ea typeface="맑은 고딕"/>
                          <a:cs typeface="맑은 고딕"/>
                        </a:rPr>
                        <a:t> 9. 노동조합 회의 소집권자의 지명 의결&lt;의결&gt;</a:t>
                      </a:r>
                      <a:endParaRPr lang="ko-KR" altLang="ko-KR" sz="1200" b="1">
                        <a:solidFill>
                          <a:srgbClr val="000000"/>
                        </a:solidFill>
                        <a:latin typeface="맑은 고딕"/>
                        <a:ea typeface="맑은 고딕"/>
                        <a:cs typeface="맑은 고딕"/>
                      </a:endParaRPr>
                    </a:p>
                  </a:txBody>
                  <a:tcPr marL="91440" marR="9144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</a:lnR>
                  </a:tcPr>
                </a:tc>
                <a:tc vMerge="1">
                  <a:txBody>
                    <a:bodyPr/>
                    <a:p>
                      <a:pPr>
                        <a:defRPr lang="ko-KR" altLang="en-US"/>
                      </a:pPr>
                      <a:endParaRPr lang="ko-KR" altLang="en-US"/>
                    </a:p>
                  </a:txBody>
                  <a:tcPr marL="91440" marR="91440"/>
                </a:tc>
              </a:tr>
              <a:tr h="305757">
                <a:tc vMerge="1">
                  <a:txBody>
                    <a:bodyPr/>
                    <a:p>
                      <a:pPr>
                        <a:defRPr lang="ko-KR" altLang="en-US"/>
                      </a:pPr>
                      <a:endParaRPr lang="ko-KR" altLang="en-US"/>
                    </a:p>
                  </a:txBody>
                  <a:tcPr marL="91440" marR="91440"/>
                </a:tc>
                <a:tc>
                  <a:txBody>
                    <a:bodyPr vert="horz" lIns="91440" tIns="45720" rIns="91440" bIns="45720" anchor="ctr" anchorCtr="0"/>
                    <a:p>
                      <a:pPr>
                        <a:defRPr lang="ko-KR" altLang="en-US"/>
                      </a:pPr>
                      <a:r>
                        <a:rPr lang="ko-KR" altLang="ko-KR" sz="1200" b="1">
                          <a:solidFill>
                            <a:srgbClr val="000000"/>
                          </a:solidFill>
                          <a:latin typeface="맑은 고딕"/>
                          <a:ea typeface="맑은 고딕"/>
                          <a:cs typeface="맑은 고딕"/>
                        </a:rPr>
                        <a:t>10. 노동조합 규약에 대한 시정명령 의결&lt;의결&gt;</a:t>
                      </a:r>
                      <a:endParaRPr lang="ko-KR" altLang="ko-KR" sz="1200" b="1">
                        <a:solidFill>
                          <a:srgbClr val="000000"/>
                        </a:solidFill>
                        <a:latin typeface="맑은 고딕"/>
                        <a:ea typeface="맑은 고딕"/>
                        <a:cs typeface="맑은 고딕"/>
                      </a:endParaRPr>
                    </a:p>
                  </a:txBody>
                  <a:tcPr marL="91440" marR="9144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</a:lnR>
                  </a:tcPr>
                </a:tc>
                <a:tc vMerge="1">
                  <a:txBody>
                    <a:bodyPr/>
                    <a:p>
                      <a:pPr>
                        <a:defRPr lang="ko-KR" altLang="en-US"/>
                      </a:pPr>
                      <a:endParaRPr lang="ko-KR" altLang="en-US"/>
                    </a:p>
                  </a:txBody>
                  <a:tcPr marL="91440" marR="91440"/>
                </a:tc>
              </a:tr>
              <a:tr h="305757">
                <a:tc vMerge="1">
                  <a:txBody>
                    <a:bodyPr/>
                    <a:p>
                      <a:pPr>
                        <a:defRPr lang="ko-KR" altLang="en-US"/>
                      </a:pPr>
                      <a:endParaRPr lang="ko-KR" altLang="en-US"/>
                    </a:p>
                  </a:txBody>
                  <a:tcPr marL="91440" marR="91440"/>
                </a:tc>
                <a:tc>
                  <a:txBody>
                    <a:bodyPr vert="horz" lIns="91440" tIns="45720" rIns="91440" bIns="45720" anchor="ctr" anchorCtr="0"/>
                    <a:p>
                      <a:pPr>
                        <a:defRPr lang="ko-KR" altLang="en-US"/>
                      </a:pPr>
                      <a:r>
                        <a:rPr lang="ko-KR" altLang="ko-KR" sz="1200" b="1">
                          <a:solidFill>
                            <a:srgbClr val="000000"/>
                          </a:solidFill>
                          <a:latin typeface="맑은 고딕"/>
                          <a:ea typeface="맑은 고딕"/>
                          <a:cs typeface="맑은 고딕"/>
                        </a:rPr>
                        <a:t>11. 노동조합 결의·처분에 대한 시정명령 의결&lt;의결&gt;</a:t>
                      </a:r>
                      <a:endParaRPr lang="ko-KR" altLang="ko-KR" sz="1200" b="1">
                        <a:solidFill>
                          <a:srgbClr val="000000"/>
                        </a:solidFill>
                        <a:latin typeface="맑은 고딕"/>
                        <a:ea typeface="맑은 고딕"/>
                        <a:cs typeface="맑은 고딕"/>
                      </a:endParaRPr>
                    </a:p>
                  </a:txBody>
                  <a:tcPr marL="91440" marR="9144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</a:lnR>
                  </a:tcPr>
                </a:tc>
                <a:tc vMerge="1">
                  <a:txBody>
                    <a:bodyPr/>
                    <a:p>
                      <a:pPr>
                        <a:defRPr lang="ko-KR" altLang="en-US"/>
                      </a:pPr>
                      <a:endParaRPr lang="ko-KR" altLang="en-US"/>
                    </a:p>
                  </a:txBody>
                  <a:tcPr marL="91440" marR="91440"/>
                </a:tc>
              </a:tr>
              <a:tr h="305757">
                <a:tc vMerge="1">
                  <a:txBody>
                    <a:bodyPr/>
                    <a:p>
                      <a:pPr>
                        <a:defRPr lang="ko-KR" altLang="en-US"/>
                      </a:pPr>
                      <a:endParaRPr lang="ko-KR" altLang="en-US"/>
                    </a:p>
                  </a:txBody>
                  <a:tcPr marL="91440" marR="91440"/>
                </a:tc>
                <a:tc>
                  <a:txBody>
                    <a:bodyPr vert="horz" lIns="91440" tIns="45720" rIns="91440" bIns="45720" anchor="ctr" anchorCtr="0"/>
                    <a:p>
                      <a:pPr>
                        <a:defRPr lang="ko-KR" altLang="en-US"/>
                      </a:pPr>
                      <a:r>
                        <a:rPr lang="ko-KR" altLang="ko-KR" sz="1200" b="1">
                          <a:solidFill>
                            <a:srgbClr val="000000"/>
                          </a:solidFill>
                          <a:latin typeface="맑은 고딕"/>
                          <a:ea typeface="맑은 고딕"/>
                          <a:cs typeface="맑은 고딕"/>
                        </a:rPr>
                        <a:t>12. 노동조합의 해산 의결&lt;의결&gt;</a:t>
                      </a:r>
                      <a:endParaRPr lang="ko-KR" altLang="ko-KR" sz="1200" b="1">
                        <a:solidFill>
                          <a:srgbClr val="000000"/>
                        </a:solidFill>
                        <a:latin typeface="맑은 고딕"/>
                        <a:ea typeface="맑은 고딕"/>
                        <a:cs typeface="맑은 고딕"/>
                      </a:endParaRPr>
                    </a:p>
                  </a:txBody>
                  <a:tcPr marL="91440" marR="9144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</a:lnR>
                  </a:tcPr>
                </a:tc>
                <a:tc vMerge="1">
                  <a:txBody>
                    <a:bodyPr/>
                    <a:p>
                      <a:pPr>
                        <a:defRPr lang="ko-KR" altLang="en-US"/>
                      </a:pPr>
                      <a:endParaRPr lang="ko-KR" altLang="en-US"/>
                    </a:p>
                  </a:txBody>
                  <a:tcPr marL="91440" marR="91440"/>
                </a:tc>
              </a:tr>
              <a:tr h="305757">
                <a:tc vMerge="1">
                  <a:txBody>
                    <a:bodyPr/>
                    <a:p>
                      <a:pPr>
                        <a:defRPr lang="ko-KR" altLang="en-US"/>
                      </a:pPr>
                      <a:endParaRPr lang="ko-KR" altLang="en-US"/>
                    </a:p>
                  </a:txBody>
                  <a:tcPr marL="91440" marR="91440"/>
                </a:tc>
                <a:tc>
                  <a:txBody>
                    <a:bodyPr vert="horz" lIns="91440" tIns="45720" rIns="91440" bIns="45720" anchor="ctr" anchorCtr="0"/>
                    <a:p>
                      <a:pPr>
                        <a:defRPr lang="ko-KR" altLang="en-US"/>
                      </a:pPr>
                      <a:r>
                        <a:rPr lang="ko-KR" altLang="ko-KR" sz="1200" b="1">
                          <a:solidFill>
                            <a:srgbClr val="000000"/>
                          </a:solidFill>
                          <a:latin typeface="맑은 고딕"/>
                          <a:ea typeface="맑은 고딕"/>
                          <a:cs typeface="맑은 고딕"/>
                        </a:rPr>
                        <a:t>13. 단체협약에 대한 시정명령 의결&lt;의결&gt;</a:t>
                      </a:r>
                      <a:endParaRPr lang="ko-KR" altLang="ko-KR" sz="1200" b="1">
                        <a:solidFill>
                          <a:srgbClr val="000000"/>
                        </a:solidFill>
                        <a:latin typeface="맑은 고딕"/>
                        <a:ea typeface="맑은 고딕"/>
                        <a:cs typeface="맑은 고딕"/>
                      </a:endParaRPr>
                    </a:p>
                  </a:txBody>
                  <a:tcPr marL="91440" marR="9144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</a:lnR>
                  </a:tcPr>
                </a:tc>
                <a:tc vMerge="1">
                  <a:txBody>
                    <a:bodyPr/>
                    <a:p>
                      <a:pPr>
                        <a:defRPr lang="ko-KR" altLang="en-US"/>
                      </a:pPr>
                      <a:endParaRPr lang="ko-KR" altLang="en-US"/>
                    </a:p>
                  </a:txBody>
                  <a:tcPr marL="91440" marR="91440"/>
                </a:tc>
              </a:tr>
              <a:tr h="305757">
                <a:tc vMerge="1">
                  <a:txBody>
                    <a:bodyPr/>
                    <a:p>
                      <a:pPr>
                        <a:defRPr lang="ko-KR" altLang="en-US"/>
                      </a:pPr>
                      <a:endParaRPr lang="ko-KR" altLang="en-US"/>
                    </a:p>
                  </a:txBody>
                  <a:tcPr marL="91440" marR="91440"/>
                </a:tc>
                <a:tc>
                  <a:txBody>
                    <a:bodyPr vert="horz" lIns="91440" tIns="45720" rIns="91440" bIns="45720" anchor="ctr" anchorCtr="0"/>
                    <a:p>
                      <a:pPr>
                        <a:defRPr lang="ko-KR" altLang="en-US"/>
                      </a:pPr>
                      <a:r>
                        <a:rPr lang="ko-KR" altLang="ko-KR" sz="1200" b="1">
                          <a:solidFill>
                            <a:srgbClr val="000000"/>
                          </a:solidFill>
                          <a:latin typeface="맑은 고딕"/>
                          <a:ea typeface="맑은 고딕"/>
                          <a:cs typeface="맑은 고딕"/>
                        </a:rPr>
                        <a:t>14. 단체협약의 지역적 구속력 결정을 위한 의결&lt;의결&gt;</a:t>
                      </a:r>
                      <a:endParaRPr lang="ko-KR" altLang="ko-KR" sz="1200" b="1">
                        <a:solidFill>
                          <a:srgbClr val="000000"/>
                        </a:solidFill>
                        <a:latin typeface="맑은 고딕"/>
                        <a:ea typeface="맑은 고딕"/>
                        <a:cs typeface="맑은 고딕"/>
                      </a:endParaRPr>
                    </a:p>
                  </a:txBody>
                  <a:tcPr marL="91440" marR="9144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</a:lnR>
                  </a:tcPr>
                </a:tc>
                <a:tc vMerge="1">
                  <a:txBody>
                    <a:bodyPr/>
                    <a:p>
                      <a:pPr>
                        <a:defRPr lang="ko-KR" altLang="en-US"/>
                      </a:pPr>
                      <a:endParaRPr lang="ko-KR" altLang="en-US"/>
                    </a:p>
                  </a:txBody>
                  <a:tcPr marL="91440" marR="91440"/>
                </a:tc>
              </a:tr>
            </a:tbl>
          </a:graphicData>
        </a:graphic>
      </p:graphicFrame>
    </p:spTree>
  </p:cSld>
  <p:clrMapOvr>
    <a:masterClrMapping/>
  </p:clrMapOvr>
</p:sld>
</file>

<file path=ppt/slides/slide16.xml><?xml version="1.0" encoding="utf-8"?>
<p:sld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제목 45"/>
          <p:cNvSpPr>
            <a:spLocks noGrp="1"/>
          </p:cNvSpPr>
          <p:nvPr>
            <p:ph type="title" idx="4294967295"/>
          </p:nvPr>
        </p:nvSpPr>
        <p:spPr>
          <a:xfrm>
            <a:off x="0" y="0"/>
            <a:ext cx="9144000" cy="928705"/>
          </a:xfrm>
        </p:spPr>
        <p:txBody>
          <a:bodyPr/>
          <a:lstStyle/>
          <a:p>
            <a:pPr lvl="0">
              <a:defRPr lang="ko-KR" altLang="en-US"/>
            </a:pPr>
            <a:r>
              <a:rPr lang="ko-KR" altLang="en-US" sz="2800" spc="5">
                <a:solidFill>
                  <a:schemeClr val="accent6">
                    <a:lumMod val="30000"/>
                  </a:schemeClr>
                </a:solidFill>
                <a:cs typeface="맑은 고딕"/>
              </a:rPr>
              <a:t>Ⅲ</a:t>
            </a:r>
            <a:r>
              <a:rPr lang="ko-KR" altLang="en-US" sz="2800" b="0" i="0" spc="5">
                <a:solidFill>
                  <a:schemeClr val="accent6">
                    <a:lumMod val="30000"/>
                  </a:schemeClr>
                </a:solidFill>
                <a:cs typeface="맑은 고딕"/>
              </a:rPr>
              <a:t>. </a:t>
            </a:r>
            <a:r>
              <a:rPr lang="ko-KR" altLang="en-US" sz="2800" b="0" i="0" spc="5">
                <a:solidFill>
                  <a:schemeClr val="accent6">
                    <a:lumMod val="30000"/>
                  </a:schemeClr>
                </a:solidFill>
                <a:latin typeface="양재튼튼체B"/>
                <a:ea typeface="양재튼튼체B"/>
                <a:cs typeface="맑은 고딕"/>
              </a:rPr>
              <a:t>노동위원회 주요업무</a:t>
            </a:r>
            <a:endParaRPr lang="ko-KR" altLang="en-US" sz="2800" b="0" i="0" spc="5">
              <a:solidFill>
                <a:schemeClr val="accent6">
                  <a:lumMod val="30000"/>
                </a:schemeClr>
              </a:solidFill>
              <a:latin typeface="양재튼튼체B"/>
              <a:ea typeface="양재튼튼체B"/>
              <a:cs typeface="맑은 고딕"/>
            </a:endParaRPr>
          </a:p>
        </p:txBody>
      </p:sp>
      <p:sp>
        <p:nvSpPr>
          <p:cNvPr id="75" name="직사각형 5"/>
          <p:cNvSpPr/>
          <p:nvPr/>
        </p:nvSpPr>
        <p:spPr>
          <a:xfrm>
            <a:off x="534356" y="908775"/>
            <a:ext cx="8142156" cy="575982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>
            <a:noAutofit/>
          </a:bodyPr>
          <a:lstStyle/>
          <a:p>
            <a:pPr algn="ctr">
              <a:defRPr lang="ko-KR" altLang="en-US"/>
            </a:pPr>
            <a:endParaRPr lang="ko-KR" altLang="en-US"/>
          </a:p>
        </p:txBody>
      </p:sp>
      <p:sp>
        <p:nvSpPr>
          <p:cNvPr id="76" name="직사각형 6"/>
          <p:cNvSpPr/>
          <p:nvPr/>
        </p:nvSpPr>
        <p:spPr>
          <a:xfrm>
            <a:off x="532763" y="937574"/>
            <a:ext cx="8143200" cy="518383"/>
          </a:xfrm>
          <a:prstGeom prst="rect">
            <a:avLst/>
          </a:prstGeom>
          <a:gradFill>
            <a:gsLst>
              <a:gs pos="0">
                <a:schemeClr val="tx1"/>
              </a:gs>
              <a:gs pos="49000">
                <a:schemeClr val="tx1">
                  <a:lumMod val="85000"/>
                </a:schemeClr>
              </a:gs>
              <a:gs pos="100000">
                <a:schemeClr val="tx1">
                  <a:lumMod val="75000"/>
                </a:schemeClr>
              </a:gs>
            </a:gsLst>
            <a:lin ang="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wrap="square" lIns="576000" tIns="45720" rIns="91440" bIns="45720" anchor="t">
            <a:noAutofit/>
          </a:bodyPr>
          <a:lstStyle/>
          <a:p>
            <a:pPr>
              <a:lnSpc>
                <a:spcPct val="200000"/>
              </a:lnSpc>
              <a:defRPr lang="ko-KR" altLang="en-US"/>
            </a:pPr>
            <a:endParaRPr lang="ko-KR" altLang="en-US" sz="2000">
              <a:solidFill>
                <a:schemeClr val="accent5">
                  <a:lumMod val="50000"/>
                </a:schemeClr>
              </a:solidFill>
            </a:endParaRPr>
          </a:p>
        </p:txBody>
      </p:sp>
      <p:grpSp>
        <p:nvGrpSpPr>
          <p:cNvPr id="77" name="그룹 26"/>
          <p:cNvGrpSpPr/>
          <p:nvPr/>
        </p:nvGrpSpPr>
        <p:grpSpPr>
          <a:xfrm rot="0">
            <a:off x="179450" y="908775"/>
            <a:ext cx="720089" cy="575982"/>
            <a:chOff x="3959942" y="2181619"/>
            <a:chExt cx="1173624" cy="1428760"/>
          </a:xfrm>
        </p:grpSpPr>
        <p:sp>
          <p:nvSpPr>
            <p:cNvPr id="78" name="오각형 7"/>
            <p:cNvSpPr/>
            <p:nvPr/>
          </p:nvSpPr>
          <p:spPr>
            <a:xfrm>
              <a:off x="3959942" y="2181619"/>
              <a:ext cx="1173624" cy="1428760"/>
            </a:xfrm>
            <a:prstGeom prst="homePlate">
              <a:avLst>
                <a:gd name="adj" fmla="val 33304"/>
              </a:avLst>
            </a:prstGeom>
            <a:gradFill>
              <a:gsLst>
                <a:gs pos="0">
                  <a:schemeClr val="accent5">
                    <a:lumMod val="60000"/>
                    <a:lumOff val="40000"/>
                  </a:schemeClr>
                </a:gs>
                <a:gs pos="40000">
                  <a:schemeClr val="accent5"/>
                </a:gs>
                <a:gs pos="100000">
                  <a:schemeClr val="accent5">
                    <a:lumMod val="75000"/>
                  </a:schemeClr>
                </a:gs>
              </a:gsLst>
              <a:lin ang="3000000" scaled="0"/>
            </a:gradFill>
            <a:ln>
              <a:noFill/>
            </a:ln>
            <a:effectLst>
              <a:outerShdw blurRad="50800" dist="38100" algn="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>
              <a:noAutofit/>
            </a:bodyPr>
            <a:lstStyle/>
            <a:p>
              <a:pPr algn="ctr">
                <a:defRPr lang="ko-KR" altLang="en-US"/>
              </a:pPr>
              <a:r>
                <a:rPr lang="ko-KR" altLang="en-US" sz="2200">
                  <a:solidFill>
                    <a:schemeClr val="accent6">
                      <a:lumMod val="30000"/>
                    </a:schemeClr>
                  </a:solidFill>
                  <a:latin typeface="양재튼튼체B"/>
                  <a:ea typeface="양재튼튼체B"/>
                </a:rPr>
                <a:t>5</a:t>
              </a:r>
              <a:endParaRPr lang="ko-KR" altLang="en-US" sz="2200">
                <a:solidFill>
                  <a:schemeClr val="accent6">
                    <a:lumMod val="30000"/>
                  </a:schemeClr>
                </a:solidFill>
                <a:latin typeface="양재튼튼체B"/>
                <a:ea typeface="양재튼튼체B"/>
              </a:endParaRPr>
            </a:p>
          </p:txBody>
        </p:sp>
        <p:sp>
          <p:nvSpPr>
            <p:cNvPr id="79" name="자유형 8"/>
            <p:cNvSpPr/>
            <p:nvPr/>
          </p:nvSpPr>
          <p:spPr>
            <a:xfrm>
              <a:off x="4599802" y="2241649"/>
              <a:ext cx="450522" cy="1301104"/>
            </a:xfrm>
            <a:custGeom>
              <a:avLst/>
              <a:gdLst>
                <a:gd name="connsiteX0" fmla="*/ 0 w 571504"/>
                <a:gd name="connsiteY0" fmla="*/ 0 h 1285884"/>
                <a:gd name="connsiteX1" fmla="*/ 126725 w 571504"/>
                <a:gd name="connsiteY1" fmla="*/ 0 h 1285884"/>
                <a:gd name="connsiteX2" fmla="*/ 571504 w 571504"/>
                <a:gd name="connsiteY2" fmla="*/ 642942 h 1285884"/>
                <a:gd name="connsiteX3" fmla="*/ 126725 w 571504"/>
                <a:gd name="connsiteY3" fmla="*/ 1285884 h 1285884"/>
                <a:gd name="connsiteX4" fmla="*/ 0 w 571504"/>
                <a:gd name="connsiteY4" fmla="*/ 1285884 h 1285884"/>
                <a:gd name="connsiteX5" fmla="*/ 444779 w 571504"/>
                <a:gd name="connsiteY5" fmla="*/ 642942 h 1285884"/>
                <a:gd name="connsiteX6" fmla="*/ 0 w 571504"/>
                <a:gd name="connsiteY6" fmla="*/ 0 h 1285884"/>
                <a:gd name="connsiteX0" fmla="*/ 111450 w 571504"/>
                <a:gd name="connsiteY0" fmla="*/ 0 h 1291588"/>
                <a:gd name="connsiteX1" fmla="*/ 126725 w 571504"/>
                <a:gd name="connsiteY1" fmla="*/ 5704 h 1291588"/>
                <a:gd name="connsiteX2" fmla="*/ 571504 w 571504"/>
                <a:gd name="connsiteY2" fmla="*/ 648646 h 1291588"/>
                <a:gd name="connsiteX3" fmla="*/ 126725 w 571504"/>
                <a:gd name="connsiteY3" fmla="*/ 1291588 h 1291588"/>
                <a:gd name="connsiteX4" fmla="*/ 0 w 571504"/>
                <a:gd name="connsiteY4" fmla="*/ 1291588 h 1291588"/>
                <a:gd name="connsiteX5" fmla="*/ 444779 w 571504"/>
                <a:gd name="connsiteY5" fmla="*/ 648646 h 1291588"/>
                <a:gd name="connsiteX6" fmla="*/ 111450 w 571504"/>
                <a:gd name="connsiteY6" fmla="*/ 0 h 1291588"/>
                <a:gd name="connsiteX0" fmla="*/ 0 w 460054"/>
                <a:gd name="connsiteY0" fmla="*/ 0 h 1295400"/>
                <a:gd name="connsiteX1" fmla="*/ 15275 w 460054"/>
                <a:gd name="connsiteY1" fmla="*/ 5704 h 1295400"/>
                <a:gd name="connsiteX2" fmla="*/ 460054 w 460054"/>
                <a:gd name="connsiteY2" fmla="*/ 648646 h 1295400"/>
                <a:gd name="connsiteX3" fmla="*/ 15275 w 460054"/>
                <a:gd name="connsiteY3" fmla="*/ 1291588 h 1295400"/>
                <a:gd name="connsiteX4" fmla="*/ 15240 w 460054"/>
                <a:gd name="connsiteY4" fmla="*/ 1295400 h 1295400"/>
                <a:gd name="connsiteX5" fmla="*/ 333329 w 460054"/>
                <a:gd name="connsiteY5" fmla="*/ 648646 h 1295400"/>
                <a:gd name="connsiteX6" fmla="*/ 0 w 460054"/>
                <a:gd name="connsiteY6" fmla="*/ 0 h 1295400"/>
                <a:gd name="connsiteX0" fmla="*/ 0 w 450522"/>
                <a:gd name="connsiteY0" fmla="*/ 0 h 1301104"/>
                <a:gd name="connsiteX1" fmla="*/ 5743 w 450522"/>
                <a:gd name="connsiteY1" fmla="*/ 11408 h 1301104"/>
                <a:gd name="connsiteX2" fmla="*/ 450522 w 450522"/>
                <a:gd name="connsiteY2" fmla="*/ 654350 h 1301104"/>
                <a:gd name="connsiteX3" fmla="*/ 5743 w 450522"/>
                <a:gd name="connsiteY3" fmla="*/ 1297292 h 1301104"/>
                <a:gd name="connsiteX4" fmla="*/ 5708 w 450522"/>
                <a:gd name="connsiteY4" fmla="*/ 1301104 h 1301104"/>
                <a:gd name="connsiteX5" fmla="*/ 323797 w 450522"/>
                <a:gd name="connsiteY5" fmla="*/ 654350 h 1301104"/>
                <a:gd name="connsiteX6" fmla="*/ 0 w 450522"/>
                <a:gd name="connsiteY6" fmla="*/ 0 h 1301104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450522" h="1301104">
                  <a:moveTo>
                    <a:pt x="0" y="0"/>
                  </a:moveTo>
                  <a:lnTo>
                    <a:pt x="5743" y="11408"/>
                  </a:lnTo>
                  <a:lnTo>
                    <a:pt x="450522" y="654350"/>
                  </a:lnTo>
                  <a:lnTo>
                    <a:pt x="5743" y="1297292"/>
                  </a:lnTo>
                  <a:cubicBezTo>
                    <a:pt x="5731" y="1298563"/>
                    <a:pt x="5720" y="1299833"/>
                    <a:pt x="5708" y="1301104"/>
                  </a:cubicBezTo>
                  <a:lnTo>
                    <a:pt x="323797" y="654350"/>
                  </a:lnTo>
                  <a:lnTo>
                    <a:pt x="0" y="0"/>
                  </a:lnTo>
                </a:path>
              </a:pathLst>
            </a:custGeom>
            <a:solidFill>
              <a:schemeClr val="accent5">
                <a:lumMod val="20000"/>
                <a:lumOff val="80000"/>
                <a:alpha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>
              <a:noAutofit/>
            </a:bodyPr>
            <a:lstStyle/>
            <a:p>
              <a:pPr algn="ctr">
                <a:defRPr lang="ko-KR" altLang="en-US"/>
              </a:pPr>
              <a:endParaRPr lang="ko-KR" altLang="en-US"/>
            </a:p>
          </p:txBody>
        </p:sp>
      </p:grpSp>
      <p:sp>
        <p:nvSpPr>
          <p:cNvPr id="80" name="직사각형 29"/>
          <p:cNvSpPr txBox="1"/>
          <p:nvPr/>
        </p:nvSpPr>
        <p:spPr>
          <a:xfrm>
            <a:off x="1043528" y="1000551"/>
            <a:ext cx="5832760" cy="38819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 lang="ko-KR" altLang="en-US"/>
            </a:pPr>
            <a:r>
              <a:rPr lang="ko-KR" altLang="en-US" sz="2000">
                <a:solidFill>
                  <a:schemeClr val="bg1"/>
                </a:solidFill>
                <a:latin typeface="양재튼튼체B"/>
                <a:ea typeface="양재튼튼체B"/>
              </a:rPr>
              <a:t>심판사건 업무분장 (개별노동분쟁 사건) </a:t>
            </a:r>
            <a:endParaRPr lang="ko-KR" altLang="en-US" sz="2000">
              <a:solidFill>
                <a:schemeClr val="bg1"/>
              </a:solidFill>
              <a:latin typeface="양재튼튼체B"/>
              <a:ea typeface="양재튼튼체B"/>
            </a:endParaRPr>
          </a:p>
        </p:txBody>
      </p:sp>
      <p:graphicFrame>
        <p:nvGraphicFramePr>
          <p:cNvPr id="95" name="표 9"/>
          <p:cNvGraphicFramePr>
            <a:graphicFrameLocks noGrp="1"/>
          </p:cNvGraphicFramePr>
          <p:nvPr/>
        </p:nvGraphicFramePr>
        <p:xfrm>
          <a:off x="755576" y="1988840"/>
          <a:ext cx="7264846" cy="3851282"/>
        </p:xfrm>
        <a:graphic>
          <a:graphicData uri="http://schemas.openxmlformats.org/drawingml/2006/table">
            <a:tbl>
              <a:tblPr firstRow="1" bandRow="1">
                <a:tableStyleId>{729D6073-5DEC-478E-BFBB-120F47F47B7E}</a:tableStyleId>
              </a:tblPr>
              <a:tblGrid>
                <a:gridCol w="432001"/>
                <a:gridCol w="5653015"/>
                <a:gridCol w="1179830"/>
              </a:tblGrid>
              <a:tr h="453353">
                <a:tc gridSpan="2">
                  <a:txBody>
                    <a:bodyPr vert="horz" lIns="91440" tIns="45720" rIns="91440" bIns="45720" anchor="ctr" anchorCtr="0"/>
                    <a:p>
                      <a:pPr algn="ctr">
                        <a:defRPr lang="ko-KR" altLang="en-US"/>
                      </a:pPr>
                      <a:r>
                        <a:rPr lang="ko-KR" altLang="ko-KR" sz="1200">
                          <a:solidFill>
                            <a:srgbClr val="000000"/>
                          </a:solidFill>
                          <a:latin typeface="맑은 고딕"/>
                          <a:ea typeface="맑은 고딕"/>
                          <a:cs typeface="맑은 고딕"/>
                        </a:rPr>
                        <a:t>심 판 사 건</a:t>
                      </a:r>
                      <a:endParaRPr lang="ko-KR" altLang="ko-KR" sz="1200">
                        <a:solidFill>
                          <a:srgbClr val="000000"/>
                        </a:solidFill>
                        <a:latin typeface="맑은 고딕"/>
                        <a:ea typeface="맑은 고딕"/>
                        <a:cs typeface="맑은 고딕"/>
                      </a:endParaRPr>
                    </a:p>
                  </a:txBody>
                  <a:tcPr marL="91440" marR="91440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</a:lnR>
                  </a:tcPr>
                </a:tc>
                <a:tc hMerge="1">
                  <a:txBody>
                    <a:bodyPr/>
                    <a:p>
                      <a:pPr>
                        <a:defRPr lang="ko-KR" altLang="en-US"/>
                      </a:pPr>
                      <a:endParaRPr lang="ko-KR" altLang="en-US"/>
                    </a:p>
                  </a:txBody>
                  <a:tcPr marL="91440" marR="91440"/>
                </a:tc>
                <a:tc>
                  <a:txBody>
                    <a:bodyPr vert="horz" lIns="91440" tIns="45720" rIns="91440" bIns="45720" anchor="ctr" anchorCtr="0"/>
                    <a:p>
                      <a:pPr algn="ctr">
                        <a:defRPr lang="ko-KR" altLang="en-US"/>
                      </a:pPr>
                      <a:r>
                        <a:rPr lang="ko-KR" altLang="ko-KR" sz="1200">
                          <a:solidFill>
                            <a:srgbClr val="000000"/>
                          </a:solidFill>
                          <a:latin typeface="맑은 고딕"/>
                          <a:ea typeface="맑은 고딕"/>
                          <a:cs typeface="맑은 고딕"/>
                        </a:rPr>
                        <a:t>분장</a:t>
                      </a:r>
                      <a:endParaRPr lang="ko-KR" altLang="ko-KR" sz="1200">
                        <a:solidFill>
                          <a:srgbClr val="000000"/>
                        </a:solidFill>
                        <a:latin typeface="맑은 고딕"/>
                        <a:ea typeface="맑은 고딕"/>
                        <a:cs typeface="맑은 고딕"/>
                      </a:endParaRPr>
                    </a:p>
                  </a:txBody>
                  <a:tcPr marL="91440" marR="9144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</a:lnL>
                  </a:tcPr>
                </a:tc>
              </a:tr>
              <a:tr h="463647">
                <a:tc rowSpan="6">
                  <a:txBody>
                    <a:bodyPr vert="horz" lIns="91440" tIns="45720" rIns="91440" bIns="45720" anchor="ctr" anchorCtr="0"/>
                    <a:p>
                      <a:pPr algn="ctr">
                        <a:defRPr lang="ko-KR" altLang="en-US"/>
                      </a:pPr>
                      <a:r>
                        <a:rPr lang="ko-KR" altLang="ko-KR" sz="1300" b="1">
                          <a:solidFill>
                            <a:srgbClr val="000000"/>
                          </a:solidFill>
                          <a:latin typeface="맑은 고딕"/>
                          <a:ea typeface="맑은 고딕"/>
                          <a:cs typeface="맑은 고딕"/>
                        </a:rPr>
                        <a:t>개별노동분쟁</a:t>
                      </a:r>
                      <a:endParaRPr lang="ko-KR" altLang="ko-KR" sz="1300" b="1">
                        <a:solidFill>
                          <a:srgbClr val="000000"/>
                        </a:solidFill>
                        <a:latin typeface="맑은 고딕"/>
                        <a:ea typeface="맑은 고딕"/>
                        <a:cs typeface="맑은 고딕"/>
                      </a:endParaRPr>
                    </a:p>
                  </a:txBody>
                  <a:tcPr marL="91440" marR="91440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</a:lnR>
                  </a:tcPr>
                </a:tc>
                <a:tc>
                  <a:txBody>
                    <a:bodyPr vert="horz" lIns="91440" tIns="45720" rIns="91440" bIns="45720" anchor="ctr" anchorCtr="0"/>
                    <a:p>
                      <a:pPr>
                        <a:defRPr lang="ko-KR" altLang="en-US"/>
                      </a:pPr>
                      <a:r>
                        <a:rPr lang="ko-KR" altLang="ko-KR" sz="1200" b="1">
                          <a:solidFill>
                            <a:srgbClr val="000000"/>
                          </a:solidFill>
                          <a:latin typeface="맑은 고딕"/>
                          <a:ea typeface="맑은 고딕"/>
                          <a:cs typeface="맑은 고딕"/>
                        </a:rPr>
                        <a:t> 1. 부당해고</a:t>
                      </a:r>
                      <a:r>
                        <a:rPr lang="ko-KR" altLang="en-US" sz="1200" b="1">
                          <a:solidFill>
                            <a:srgbClr val="000000"/>
                          </a:solidFill>
                          <a:latin typeface="맑은 고딕"/>
                          <a:ea typeface="맑은 고딕"/>
                          <a:cs typeface="맑은 고딕"/>
                        </a:rPr>
                        <a:t> 등</a:t>
                      </a:r>
                      <a:r>
                        <a:rPr lang="ko-KR" altLang="ko-KR" sz="1200" b="1">
                          <a:solidFill>
                            <a:srgbClr val="000000"/>
                          </a:solidFill>
                          <a:latin typeface="맑은 고딕"/>
                          <a:ea typeface="맑은 고딕"/>
                          <a:cs typeface="맑은 고딕"/>
                        </a:rPr>
                        <a:t> 구제&lt;부해&gt;</a:t>
                      </a:r>
                      <a:endParaRPr lang="ko-KR" altLang="ko-KR" sz="1200" b="1">
                        <a:solidFill>
                          <a:srgbClr val="000000"/>
                        </a:solidFill>
                        <a:latin typeface="맑은 고딕"/>
                        <a:ea typeface="맑은 고딕"/>
                        <a:cs typeface="맑은 고딕"/>
                      </a:endParaRPr>
                    </a:p>
                  </a:txBody>
                  <a:tcPr marL="91440" marR="9144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</a:lnR>
                  </a:tcPr>
                </a:tc>
                <a:tc rowSpan="5">
                  <a:txBody>
                    <a:bodyPr vert="horz" lIns="91440" tIns="45720" rIns="91440" bIns="45720" anchor="ctr" anchorCtr="0"/>
                    <a:p>
                      <a:pPr algn="ctr">
                        <a:defRPr lang="ko-KR" altLang="en-US"/>
                      </a:pPr>
                      <a:r>
                        <a:rPr lang="ko-KR" altLang="en-US" sz="1200" b="1">
                          <a:solidFill>
                            <a:srgbClr val="000000"/>
                          </a:solidFill>
                          <a:latin typeface="맑은 고딕"/>
                          <a:ea typeface="맑은 고딕"/>
                          <a:cs typeface="맑은 고딕"/>
                        </a:rPr>
                        <a:t>각 팀</a:t>
                      </a:r>
                      <a:endParaRPr lang="ko-KR" altLang="en-US" sz="1200" b="1">
                        <a:solidFill>
                          <a:srgbClr val="000000"/>
                        </a:solidFill>
                        <a:latin typeface="맑은 고딕"/>
                        <a:ea typeface="맑은 고딕"/>
                        <a:cs typeface="맑은 고딕"/>
                      </a:endParaRPr>
                    </a:p>
                  </a:txBody>
                  <a:tcPr marL="91440" marR="9144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</a:lnL>
                  </a:tcPr>
                </a:tc>
              </a:tr>
              <a:tr h="463647">
                <a:tc vMerge="1">
                  <a:txBody>
                    <a:bodyPr/>
                    <a:p>
                      <a:pPr>
                        <a:defRPr lang="ko-KR" altLang="en-US"/>
                      </a:pPr>
                      <a:endParaRPr lang="ko-KR" altLang="en-US"/>
                    </a:p>
                  </a:txBody>
                  <a:tcPr marL="91440" marR="91440"/>
                </a:tc>
                <a:tc>
                  <a:txBody>
                    <a:bodyPr vert="horz" lIns="91440" tIns="45720" rIns="91440" bIns="45720" anchor="ctr" anchorCtr="0"/>
                    <a:p>
                      <a:pPr>
                        <a:defRPr lang="ko-KR" altLang="en-US"/>
                      </a:pPr>
                      <a:r>
                        <a:rPr lang="ko-KR" altLang="ko-KR" sz="1200" b="1">
                          <a:solidFill>
                            <a:srgbClr val="000000"/>
                          </a:solidFill>
                          <a:latin typeface="맑은 고딕"/>
                          <a:ea typeface="맑은 고딕"/>
                          <a:cs typeface="맑은 고딕"/>
                        </a:rPr>
                        <a:t> 2. 근로조건위반으로 인한 손해배상 청구&lt;손해&gt;</a:t>
                      </a:r>
                      <a:endParaRPr lang="ko-KR" altLang="ko-KR" sz="1200" b="1">
                        <a:solidFill>
                          <a:srgbClr val="000000"/>
                        </a:solidFill>
                        <a:latin typeface="맑은 고딕"/>
                        <a:ea typeface="맑은 고딕"/>
                        <a:cs typeface="맑은 고딕"/>
                      </a:endParaRPr>
                    </a:p>
                  </a:txBody>
                  <a:tcPr marL="91440" marR="9144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</a:lnR>
                  </a:tcPr>
                </a:tc>
                <a:tc vMerge="1">
                  <a:txBody>
                    <a:bodyPr/>
                    <a:p>
                      <a:pPr>
                        <a:defRPr lang="ko-KR" altLang="en-US"/>
                      </a:pPr>
                      <a:endParaRPr lang="ko-KR" altLang="en-US"/>
                    </a:p>
                  </a:txBody>
                  <a:tcPr marL="91440" marR="91440"/>
                </a:tc>
              </a:tr>
              <a:tr h="463647">
                <a:tc vMerge="1">
                  <a:txBody>
                    <a:bodyPr/>
                    <a:p>
                      <a:pPr>
                        <a:defRPr lang="ko-KR" altLang="en-US"/>
                      </a:pPr>
                      <a:endParaRPr lang="ko-KR" altLang="en-US"/>
                    </a:p>
                  </a:txBody>
                  <a:tcPr marL="91440" marR="91440"/>
                </a:tc>
                <a:tc>
                  <a:txBody>
                    <a:bodyPr vert="horz" lIns="91440" tIns="45720" rIns="91440" bIns="45720" anchor="ctr" anchorCtr="0"/>
                    <a:p>
                      <a:pPr>
                        <a:defRPr lang="ko-KR" altLang="en-US"/>
                      </a:pPr>
                      <a:r>
                        <a:rPr lang="ko-KR" altLang="ko-KR" sz="1200" b="1">
                          <a:solidFill>
                            <a:srgbClr val="000000"/>
                          </a:solidFill>
                          <a:latin typeface="맑은 고딕"/>
                          <a:ea typeface="맑은 고딕"/>
                          <a:cs typeface="맑은 고딕"/>
                        </a:rPr>
                        <a:t> 3. 기준에 못 미치는 휴업수당 지급 승인&lt;휴업&gt;</a:t>
                      </a:r>
                      <a:endParaRPr lang="ko-KR" altLang="ko-KR" sz="1200" b="1">
                        <a:solidFill>
                          <a:srgbClr val="000000"/>
                        </a:solidFill>
                        <a:latin typeface="맑은 고딕"/>
                        <a:ea typeface="맑은 고딕"/>
                        <a:cs typeface="맑은 고딕"/>
                      </a:endParaRPr>
                    </a:p>
                  </a:txBody>
                  <a:tcPr marL="91440" marR="9144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</a:lnR>
                  </a:tcPr>
                </a:tc>
                <a:tc vMerge="1">
                  <a:txBody>
                    <a:bodyPr/>
                    <a:p>
                      <a:pPr>
                        <a:defRPr lang="ko-KR" altLang="en-US"/>
                      </a:pPr>
                      <a:endParaRPr lang="ko-KR" altLang="en-US"/>
                    </a:p>
                  </a:txBody>
                  <a:tcPr marL="91440" marR="91440"/>
                </a:tc>
              </a:tr>
              <a:tr h="463647">
                <a:tc vMerge="1">
                  <a:txBody>
                    <a:bodyPr/>
                    <a:p>
                      <a:pPr>
                        <a:defRPr lang="ko-KR" altLang="en-US"/>
                      </a:pPr>
                      <a:endParaRPr lang="ko-KR" altLang="en-US"/>
                    </a:p>
                  </a:txBody>
                  <a:tcPr marL="91440" marR="91440"/>
                </a:tc>
                <a:tc>
                  <a:txBody>
                    <a:bodyPr vert="horz" lIns="91440" tIns="45720" rIns="91440" bIns="45720" anchor="ctr" anchorCtr="0"/>
                    <a:p>
                      <a:pPr>
                        <a:defRPr lang="ko-KR" altLang="en-US"/>
                      </a:pPr>
                      <a:r>
                        <a:rPr lang="ko-KR" altLang="ko-KR" sz="1200" b="1">
                          <a:solidFill>
                            <a:srgbClr val="000000"/>
                          </a:solidFill>
                          <a:latin typeface="맑은 고딕"/>
                          <a:ea typeface="맑은 고딕"/>
                          <a:cs typeface="맑은 고딕"/>
                        </a:rPr>
                        <a:t> 4. 휴업보상 또는 장해보상 예외인정&lt;상병&gt;</a:t>
                      </a:r>
                      <a:endParaRPr lang="ko-KR" altLang="ko-KR" sz="1200" b="1">
                        <a:solidFill>
                          <a:srgbClr val="000000"/>
                        </a:solidFill>
                        <a:latin typeface="맑은 고딕"/>
                        <a:ea typeface="맑은 고딕"/>
                        <a:cs typeface="맑은 고딕"/>
                      </a:endParaRPr>
                    </a:p>
                  </a:txBody>
                  <a:tcPr marL="91440" marR="9144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</a:lnR>
                  </a:tcPr>
                </a:tc>
                <a:tc vMerge="1">
                  <a:txBody>
                    <a:bodyPr/>
                    <a:p>
                      <a:pPr>
                        <a:defRPr lang="ko-KR" altLang="en-US"/>
                      </a:pPr>
                      <a:endParaRPr lang="ko-KR" altLang="en-US"/>
                    </a:p>
                  </a:txBody>
                  <a:tcPr marL="91440" marR="91440"/>
                </a:tc>
              </a:tr>
              <a:tr h="463647">
                <a:tc vMerge="1">
                  <a:txBody>
                    <a:bodyPr/>
                    <a:p>
                      <a:pPr>
                        <a:defRPr lang="ko-KR" altLang="en-US"/>
                      </a:pPr>
                      <a:endParaRPr lang="ko-KR" altLang="en-US"/>
                    </a:p>
                  </a:txBody>
                  <a:tcPr marL="91440" marR="91440"/>
                </a:tc>
                <a:tc>
                  <a:txBody>
                    <a:bodyPr vert="horz" lIns="91440" tIns="45720" rIns="91440" bIns="45720" anchor="ctr" anchorCtr="0"/>
                    <a:p>
                      <a:pPr>
                        <a:defRPr lang="ko-KR" altLang="en-US"/>
                      </a:pPr>
                      <a:r>
                        <a:rPr lang="ko-KR" altLang="ko-KR" sz="1200" b="1">
                          <a:solidFill>
                            <a:srgbClr val="000000"/>
                          </a:solidFill>
                          <a:latin typeface="맑은 고딕"/>
                          <a:ea typeface="맑은 고딕"/>
                          <a:cs typeface="맑은 고딕"/>
                        </a:rPr>
                        <a:t> 5. 업무상 재해인정 등의 이의에 관한 심사 또는 중재&lt;재해&gt;</a:t>
                      </a:r>
                      <a:endParaRPr lang="ko-KR" altLang="ko-KR" sz="1200" b="1">
                        <a:solidFill>
                          <a:srgbClr val="000000"/>
                        </a:solidFill>
                        <a:latin typeface="맑은 고딕"/>
                        <a:ea typeface="맑은 고딕"/>
                        <a:cs typeface="맑은 고딕"/>
                      </a:endParaRPr>
                    </a:p>
                  </a:txBody>
                  <a:tcPr marL="91440" marR="9144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</a:lnR>
                  </a:tcPr>
                </a:tc>
                <a:tc vMerge="1">
                  <a:txBody>
                    <a:bodyPr/>
                    <a:p>
                      <a:pPr>
                        <a:defRPr lang="ko-KR" altLang="en-US"/>
                      </a:pPr>
                      <a:endParaRPr lang="ko-KR" altLang="en-US"/>
                    </a:p>
                  </a:txBody>
                  <a:tcPr marL="91440" marR="91440"/>
                </a:tc>
              </a:tr>
              <a:tr h="463647">
                <a:tc vMerge="1">
                  <a:txBody>
                    <a:bodyPr/>
                    <a:p>
                      <a:pPr>
                        <a:defRPr lang="ko-KR" altLang="en-US"/>
                      </a:pPr>
                      <a:endParaRPr lang="ko-KR" altLang="en-US"/>
                    </a:p>
                  </a:txBody>
                  <a:tcPr marL="91440" marR="91440"/>
                </a:tc>
                <a:tc>
                  <a:txBody>
                    <a:bodyPr vert="horz" lIns="91440" tIns="45720" rIns="91440" bIns="45720" anchor="ctr" anchorCtr="0"/>
                    <a:p>
                      <a:pPr>
                        <a:defRPr lang="ko-KR" altLang="en-US"/>
                      </a:pPr>
                      <a:r>
                        <a:rPr lang="ko-KR" altLang="ko-KR" sz="1200" b="1">
                          <a:solidFill>
                            <a:srgbClr val="000000"/>
                          </a:solidFill>
                          <a:latin typeface="맑은 고딕"/>
                          <a:ea typeface="맑은 고딕"/>
                          <a:cs typeface="맑은 고딕"/>
                        </a:rPr>
                        <a:t> 6. 비정규직 차별시정&lt;차별&gt;</a:t>
                      </a:r>
                      <a:endParaRPr lang="ko-KR" altLang="ko-KR" sz="1200" b="1">
                        <a:solidFill>
                          <a:srgbClr val="000000"/>
                        </a:solidFill>
                        <a:latin typeface="맑은 고딕"/>
                        <a:ea typeface="맑은 고딕"/>
                        <a:cs typeface="맑은 고딕"/>
                      </a:endParaRPr>
                    </a:p>
                  </a:txBody>
                  <a:tcPr marL="91440" marR="9144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</a:lnR>
                  </a:tcPr>
                </a:tc>
                <a:tc>
                  <a:txBody>
                    <a:bodyPr vert="horz" lIns="91440" tIns="45720" rIns="91440" bIns="45720" anchor="ctr" anchorCtr="0"/>
                    <a:p>
                      <a:pPr algn="ctr">
                        <a:defRPr lang="ko-KR" altLang="en-US"/>
                      </a:pPr>
                      <a:r>
                        <a:rPr lang="ko-KR" altLang="en-US" sz="1200" b="1">
                          <a:solidFill>
                            <a:srgbClr val="000000"/>
                          </a:solidFill>
                          <a:latin typeface="맑은 고딕"/>
                          <a:ea typeface="맑은 고딕"/>
                          <a:cs typeface="맑은 고딕"/>
                        </a:rPr>
                        <a:t>차별시정</a:t>
                      </a:r>
                      <a:endParaRPr lang="ko-KR" altLang="en-US" sz="1200" b="1">
                        <a:solidFill>
                          <a:srgbClr val="000000"/>
                        </a:solidFill>
                        <a:latin typeface="맑은 고딕"/>
                        <a:ea typeface="맑은 고딕"/>
                        <a:cs typeface="맑은 고딕"/>
                      </a:endParaRPr>
                    </a:p>
                    <a:p>
                      <a:pPr algn="ctr">
                        <a:defRPr lang="ko-KR" altLang="en-US"/>
                      </a:pPr>
                      <a:r>
                        <a:rPr lang="ko-KR" altLang="en-US" sz="1200" b="1">
                          <a:solidFill>
                            <a:srgbClr val="000000"/>
                          </a:solidFill>
                          <a:latin typeface="맑은 고딕"/>
                          <a:ea typeface="맑은 고딕"/>
                          <a:cs typeface="맑은 고딕"/>
                        </a:rPr>
                        <a:t>전담자</a:t>
                      </a:r>
                      <a:endParaRPr lang="ko-KR" altLang="en-US" sz="1200" b="1">
                        <a:solidFill>
                          <a:srgbClr val="000000"/>
                        </a:solidFill>
                        <a:latin typeface="맑은 고딕"/>
                        <a:ea typeface="맑은 고딕"/>
                        <a:cs typeface="맑은 고딕"/>
                      </a:endParaRPr>
                    </a:p>
                  </a:txBody>
                  <a:tcPr marL="91440" marR="9144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</a:lnL>
                  </a:tcPr>
                </a:tc>
              </a:tr>
              <a:tr h="616047">
                <a:tc>
                  <a:txBody>
                    <a:bodyPr vert="horz" lIns="91440" tIns="45720" rIns="91440" bIns="45720" anchor="ctr" anchorCtr="0"/>
                    <a:p>
                      <a:pPr algn="ctr">
                        <a:defRPr lang="ko-KR" altLang="en-US"/>
                      </a:pPr>
                      <a:r>
                        <a:rPr lang="ko-KR" altLang="ko-KR" sz="1300" b="1">
                          <a:solidFill>
                            <a:srgbClr val="000000"/>
                          </a:solidFill>
                          <a:latin typeface="맑은 고딕"/>
                          <a:ea typeface="맑은 고딕"/>
                          <a:cs typeface="맑은 고딕"/>
                        </a:rPr>
                        <a:t>공통</a:t>
                      </a:r>
                      <a:endParaRPr lang="ko-KR" altLang="ko-KR" sz="1300" b="1">
                        <a:solidFill>
                          <a:srgbClr val="000000"/>
                        </a:solidFill>
                        <a:latin typeface="맑은 고딕"/>
                        <a:ea typeface="맑은 고딕"/>
                        <a:cs typeface="맑은 고딕"/>
                      </a:endParaRPr>
                    </a:p>
                  </a:txBody>
                  <a:tcPr marL="91440" marR="91440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</a:lnR>
                  </a:tcPr>
                </a:tc>
                <a:tc>
                  <a:txBody>
                    <a:bodyPr vert="horz" lIns="91440" tIns="45720" rIns="91440" bIns="45720" anchor="ctr" anchorCtr="0"/>
                    <a:p>
                      <a:pPr>
                        <a:defRPr lang="ko-KR" altLang="en-US"/>
                      </a:pPr>
                      <a:r>
                        <a:rPr lang="ko-KR" altLang="ko-KR" sz="1200" b="1">
                          <a:solidFill>
                            <a:srgbClr val="000000"/>
                          </a:solidFill>
                          <a:latin typeface="맑은 고딕"/>
                          <a:ea typeface="맑은 고딕"/>
                          <a:cs typeface="맑은 고딕"/>
                        </a:rPr>
                        <a:t> 1. 부당해고 구제명령의 불이행에 따른 이행강제금 부과&lt;강제&gt;</a:t>
                      </a:r>
                      <a:endParaRPr lang="ko-KR" altLang="ko-KR" sz="1200" b="1">
                        <a:solidFill>
                          <a:srgbClr val="000000"/>
                        </a:solidFill>
                        <a:latin typeface="맑은 고딕"/>
                        <a:ea typeface="맑은 고딕"/>
                        <a:cs typeface="맑은 고딕"/>
                      </a:endParaRPr>
                    </a:p>
                  </a:txBody>
                  <a:tcPr marL="91440" marR="9144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</a:lnR>
                  </a:tcPr>
                </a:tc>
                <a:tc>
                  <a:txBody>
                    <a:bodyPr vert="horz" lIns="91440" tIns="45720" rIns="91440" bIns="45720" anchor="ctr" anchorCtr="0"/>
                    <a:p>
                      <a:pPr algn="ctr">
                        <a:defRPr lang="ko-KR" altLang="en-US"/>
                      </a:pPr>
                      <a:r>
                        <a:rPr lang="ko-KR" altLang="ko-KR" sz="1200" b="1">
                          <a:solidFill>
                            <a:srgbClr val="000000"/>
                          </a:solidFill>
                          <a:latin typeface="맑은 고딕"/>
                          <a:ea typeface="맑은 고딕"/>
                          <a:cs typeface="맑은 고딕"/>
                        </a:rPr>
                        <a:t>각 </a:t>
                      </a:r>
                      <a:r>
                        <a:rPr lang="ko-KR" altLang="en-US" sz="1200" b="1">
                          <a:solidFill>
                            <a:srgbClr val="000000"/>
                          </a:solidFill>
                          <a:latin typeface="맑은 고딕"/>
                          <a:ea typeface="맑은 고딕"/>
                          <a:cs typeface="맑은 고딕"/>
                        </a:rPr>
                        <a:t>팀</a:t>
                      </a:r>
                      <a:endParaRPr lang="ko-KR" altLang="ko-KR" sz="1200" b="1">
                        <a:solidFill>
                          <a:srgbClr val="000000"/>
                        </a:solidFill>
                        <a:latin typeface="맑은 고딕"/>
                        <a:ea typeface="맑은 고딕"/>
                        <a:cs typeface="맑은 고딕"/>
                      </a:endParaRPr>
                    </a:p>
                  </a:txBody>
                  <a:tcPr marL="91440" marR="9144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</a:ln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17.xml><?xml version="1.0" encoding="utf-8"?>
<p:sld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제목 3"/>
          <p:cNvSpPr>
            <a:spLocks noGrp="1"/>
          </p:cNvSpPr>
          <p:nvPr/>
        </p:nvSpPr>
        <p:spPr>
          <a:xfrm>
            <a:off x="958611" y="2471294"/>
            <a:ext cx="7226778" cy="957706"/>
          </a:xfrm>
          <a:prstGeom prst="rect">
            <a:avLst/>
          </a:prstGeom>
        </p:spPr>
        <p:txBody>
          <a:bodyPr vert="horz" lIns="91440" tIns="45720" rIns="91440" bIns="45720" anchor="ctr">
            <a:noAutofit/>
          </a:bodyPr>
          <a:p>
            <a:pPr lvl="0" algn="ctr" defTabSz="914400" eaLnBrk="1" latinLnBrk="1" hangingPunct="1">
              <a:spcBef>
                <a:spcPct val="0"/>
              </a:spcBef>
              <a:buNone/>
              <a:defRPr lang="ko-KR" altLang="en-US"/>
            </a:pPr>
            <a:r>
              <a:rPr xmlns:mc="http://schemas.openxmlformats.org/markup-compatibility/2006" xmlns:hp="http://schemas.haansoft.com/office/presentation/8.0" lang="ko-KR" altLang="en-US" sz="6000" b="0" i="0" spc="4805" mc:Ignorable="hp" hp:hslEmbossed="0">
                <a:solidFill>
                  <a:srgbClr val="000000"/>
                </a:solidFill>
                <a:effectLst>
                  <a:outerShdw blurRad="38100" dist="38100" dir="2700000" algn="tl" rotWithShape="0">
                    <a:srgbClr val="000000">
                      <a:alpha val="40000"/>
                    </a:srgbClr>
                  </a:outerShdw>
                </a:effectLst>
                <a:latin typeface="스웨거 TTF"/>
                <a:ea typeface="스웨거 TTF"/>
                <a:cs typeface="+mj-cs"/>
              </a:rPr>
              <a:t>감사합니다.</a:t>
            </a:r>
            <a:endParaRPr xmlns:mc="http://schemas.openxmlformats.org/markup-compatibility/2006" xmlns:hp="http://schemas.haansoft.com/office/presentation/8.0" lang="ko-KR" altLang="en-US" sz="6000" b="0" i="0" spc="4805" mc:Ignorable="hp" hp:hslEmbossed="0">
              <a:solidFill>
                <a:srgbClr val="000000"/>
              </a:solidFill>
              <a:effectLst>
                <a:outerShdw blurRad="38100" dist="38100" dir="2700000" algn="tl" rotWithShape="0">
                  <a:srgbClr val="000000">
                    <a:alpha val="40000"/>
                  </a:srgbClr>
                </a:outerShdw>
              </a:effectLst>
              <a:latin typeface="스웨거 TTF"/>
              <a:ea typeface="스웨거 TTF"/>
              <a:cs typeface="+mj-cs"/>
            </a:endParaRPr>
          </a:p>
        </p:txBody>
      </p:sp>
    </p:spTree>
  </p:cSld>
  <p:clrMapOvr>
    <a:masterClrMapping/>
  </p:clrMapOvr>
</p:sld>
</file>

<file path=ppt/theme/theme1.xml><?xml version="1.0" encoding="utf-8"?>
<a:theme xmlns:r="http://schemas.openxmlformats.org/officeDocument/2006/relationships" xmlns:c="http://schemas.openxmlformats.org/drawingml/2006/chart" xmlns:dgm="http://schemas.openxmlformats.org/drawingml/2006/diagram" xmlns:dsp="http://schemas.microsoft.com/office/drawing/2008/diagram" xmlns:a="http://schemas.openxmlformats.org/drawingml/2006/main" xmlns:pic="http://schemas.openxmlformats.org/drawingml/2006/picture" xmlns:wp="http://schemas.openxmlformats.org/drawingml/2006/wordprocessingDrawing" xmlns:xdr="http://schemas.openxmlformats.org/drawingml/2006/spreadsheetDrawing" name="교차">
  <a:themeElements>
    <a:clrScheme name="교차">
      <a:dk1>
        <a:srgbClr val="264c72"/>
      </a:dk1>
      <a:lt1>
        <a:srgbClr val="ffffff"/>
      </a:lt1>
      <a:dk2>
        <a:srgbClr val="347775"/>
      </a:dk2>
      <a:lt2>
        <a:srgbClr val="d7d7d7"/>
      </a:lt2>
      <a:accent1>
        <a:srgbClr val="63a6a4"/>
      </a:accent1>
      <a:accent2>
        <a:srgbClr val="323232"/>
      </a:accent2>
      <a:accent3>
        <a:srgbClr val="9d9c9c"/>
      </a:accent3>
      <a:accent4>
        <a:srgbClr val="c1c0c0"/>
      </a:accent4>
      <a:accent5>
        <a:srgbClr val="e5e4e4"/>
      </a:accent5>
      <a:accent6>
        <a:srgbClr val="716340"/>
      </a:accent6>
      <a:hlink>
        <a:srgbClr val="f9f1d3"/>
      </a:hlink>
      <a:folHlink>
        <a:srgbClr val="e2cdb0"/>
      </a:folHlink>
    </a:clrScheme>
    <a:fontScheme name="교차">
      <a:majorFont>
        <a:latin typeface="Arial"/>
        <a:ea typeface="한컴 윤고딕 240"/>
        <a:cs typeface=""/>
      </a:majorFont>
      <a:minorFont>
        <a:latin typeface="Arial"/>
        <a:ea typeface="한컴 윤고딕 230"/>
        <a:cs typeface=""/>
      </a:minorFont>
    </a:fontScheme>
    <a:fmtScheme name="교차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path path="rect">
            <a:fillToRect l="100000" t="100000" r="100000" b="100000"/>
          </a:path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reflection blurRad="12700" stA="26000" endPos="28000" dist="38100" dir="5400000" sy="-100000" rotWithShape="0"/>
          </a:effectLst>
        </a:effectStyle>
        <a:effectStyle>
          <a:effectLst>
            <a:outerShdw blurRad="38100" dist="25400" dir="5400000" rotWithShape="0">
              <a:srgbClr val="000000">
                <a:alpha val="75000"/>
              </a:srgbClr>
            </a:outerShdw>
          </a:effectLst>
        </a:effectStyle>
        <a:effectStyle>
          <a:effectLst>
            <a:reflection blurRad="12700" stA="26000" endPos="28000" dist="38100" dir="5400000" sy="-100000" rotWithShape="0"/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100000"/>
                <a:shade val="80000"/>
                <a:hueMod val="100000"/>
                <a:satMod val="100000"/>
              </a:schemeClr>
            </a:gs>
            <a:gs pos="100000">
              <a:schemeClr val="phClr">
                <a:shade val="30000"/>
                <a:satMod val="8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100000"/>
                <a:satMod val="100000"/>
              </a:schemeClr>
            </a:gs>
            <a:gs pos="100000">
              <a:schemeClr val="phClr">
                <a:shade val="50000"/>
                <a:satMod val="7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r="http://schemas.openxmlformats.org/officeDocument/2006/relationships" xmlns:c="http://schemas.openxmlformats.org/drawingml/2006/chart" xmlns:dgm="http://schemas.openxmlformats.org/drawingml/2006/diagram" xmlns:dsp="http://schemas.microsoft.com/office/drawing/2008/diagram" xmlns:a="http://schemas.openxmlformats.org/drawingml/2006/main" xmlns:pic="http://schemas.openxmlformats.org/drawingml/2006/picture" xmlns:wp="http://schemas.openxmlformats.org/drawingml/2006/wordprocessingDrawing" xmlns:xdr="http://schemas.openxmlformats.org/drawingml/2006/spreadsheetDrawing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docProps/app.xml><?xml version="1.0" encoding="utf-8"?>
<ep:Properties xmlns:r="http://schemas.openxmlformats.org/officeDocument/2006/relationships" xmlns:ep="http://schemas.openxmlformats.org/officeDocument/2006/extended-properties" xmlns:vt="http://schemas.openxmlformats.org/officeDocument/2006/docPropsVTypes">
  <ep:Manager/>
  <ep:Company/>
  <ep:Words>940</ep:Words>
  <ep:PresentationFormat>화면 슬라이드 쇼(4:3)</ep:PresentationFormat>
  <ep:Paragraphs>155</ep:Paragraphs>
  <ep:Slides>17</ep:Slides>
  <ep:Notes>0</ep:Notes>
  <ep:TotalTime>0</ep:TotalTime>
  <ep:HiddenSlides>0</ep:HiddenSlides>
  <ep:MMClips>0</ep:MMClips>
  <ep: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17</vt:i4>
      </vt:variant>
    </vt:vector>
  </ep:HeadingPairs>
  <ep:TitlesOfParts>
    <vt:vector size="18" baseType="lpstr">
      <vt:lpstr>교차</vt:lpstr>
      <vt:lpstr>슬라이드 1</vt:lpstr>
      <vt:lpstr>차   례</vt:lpstr>
      <vt:lpstr>Ⅰ. 노동위원회 개요</vt:lpstr>
      <vt:lpstr>Ⅱ. 노동위원회 조직</vt:lpstr>
      <vt:lpstr>Ⅱ. 노동위원회 조직</vt:lpstr>
      <vt:lpstr>Ⅲ. 노동위원회 주요업무</vt:lpstr>
      <vt:lpstr>Ⅲ. 노동위원회 주요업무</vt:lpstr>
      <vt:lpstr>Ⅲ. 노동위원회 주요업무</vt:lpstr>
      <vt:lpstr>Ⅲ. 노동위원회 주요업무</vt:lpstr>
      <vt:lpstr>Ⅲ. 노동위원회 주요업무</vt:lpstr>
      <vt:lpstr>Ⅲ. 노동위원회 주요업무</vt:lpstr>
      <vt:lpstr>Ⅲ. 노동위원회 주요업무</vt:lpstr>
      <vt:lpstr>Ⅲ. 노동위원회 주요업무</vt:lpstr>
      <vt:lpstr>Ⅲ. 노동위원회 주요업무</vt:lpstr>
      <vt:lpstr>Ⅲ. 노동위원회 주요업무</vt:lpstr>
      <vt:lpstr>Ⅲ. 노동위원회 주요업무</vt:lpstr>
      <vt:lpstr>슬라이드 17</vt:lpstr>
    </vt:vector>
  </ep:TitlesOfParts>
  <ep:HyperlinkBase/>
  <ep:Application>Hancom Office Hanshow 2010</ep:Application>
  <ep:AppVersion>8.5</ep:AppVersion>
</ep:Properties>
</file>

<file path=docProps/core.xml><?xml version="1.0" encoding="utf-8"?>
<cp:coreProperties xmlns:r="http://schemas.openxmlformats.org/officeDocument/2006/relationships" xmlns:cp="http://schemas.openxmlformats.org/package/2006/metadata/core-properties" xmlns:dc="http://purl.org/dc/elements/1.1/" xmlns:dcterms="http://purl.org/dc/terms/" xmlns:dcmitype="http://purl.org/dc/dcmitype/" xmlns:xsi="http://www.w3.org/2001/XMLSchema-instance">
  <cp:category/>
  <dcterms:created xsi:type="dcterms:W3CDTF">2016-03-24T05:26:34.000</dcterms:created>
  <dc:creator>H2-JOSAGWAN</dc:creator>
  <dc:description/>
  <cp:keywords/>
  <cp:lastModifiedBy>Moel</cp:lastModifiedBy>
  <dcterms:modified xsi:type="dcterms:W3CDTF">2019-11-08T00:05:59.741</dcterms:modified>
  <cp:revision>145</cp:revision>
  <dc:subject/>
  <dc:title>PowerPoint 프레젠테이션</dc:title>
</cp:coreProperties>
</file>