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66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576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36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9232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2303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0234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39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659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3057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0981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835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20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015C3-E02C-4100-A90C-E85E857F125C}" type="datetimeFigureOut">
              <a:rPr lang="ko-KR" altLang="en-US" smtClean="0"/>
              <a:t>2022-10-26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28AE1-82B1-440B-AB94-5071740264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19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000" y="-171450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7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41"/>
    </mc:Choice>
    <mc:Fallback xmlns="">
      <p:transition spd="slow" advTm="13484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000" y="-171450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3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855"/>
    </mc:Choice>
    <mc:Fallback xmlns="">
      <p:transition spd="slow" advTm="27685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000" y="-171450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3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231"/>
    </mc:Choice>
    <mc:Fallback xmlns="">
      <p:transition spd="slow" advTm="12923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0</Words>
  <Application>Microsoft Office PowerPoint</Application>
  <PresentationFormat>와이드스크린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오문완</dc:creator>
  <cp:lastModifiedBy>오문완</cp:lastModifiedBy>
  <cp:revision>19</cp:revision>
  <dcterms:created xsi:type="dcterms:W3CDTF">2020-10-06T04:57:10Z</dcterms:created>
  <dcterms:modified xsi:type="dcterms:W3CDTF">2022-10-26T06:13:02Z</dcterms:modified>
</cp:coreProperties>
</file>